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Bebas Neue"/>
      <p:regular r:id="rId23"/>
    </p:embeddedFont>
    <p:embeddedFont>
      <p:font typeface="Rubik Black"/>
      <p:bold r:id="rId24"/>
      <p:boldItalic r:id="rId25"/>
    </p:embeddedFont>
    <p:embeddedFont>
      <p:font typeface="Karla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3EF4F4-D063-49F2-83A9-641041A7CC3F}">
  <a:tblStyle styleId="{273EF4F4-D063-49F2-83A9-641041A7CC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ubikBlack-bold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Karla-regular.fntdata"/><Relationship Id="rId25" Type="http://schemas.openxmlformats.org/officeDocument/2006/relationships/font" Target="fonts/RubikBlack-boldItalic.fntdata"/><Relationship Id="rId28" Type="http://schemas.openxmlformats.org/officeDocument/2006/relationships/font" Target="fonts/Karla-italic.fntdata"/><Relationship Id="rId27" Type="http://schemas.openxmlformats.org/officeDocument/2006/relationships/font" Target="fonts/Karl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Karl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4d2792e9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4d2792e9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a410611690_5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a410611690_5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3a410611690_5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3a410611690_5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3ad846365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3ad846365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1125d80b41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1125d80b41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3ad8463654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3ad8463654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4e0c60b851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4e0c60b851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125d80b41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1125d80b41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14e1613f9b3_1_3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14e1613f9b3_1_3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0fb8bc67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0fb8bc67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376c313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376c313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10860aa5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10860aa5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1125d80b41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1125d80b41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4e1613f9b3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4e1613f9b3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a41061169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a41061169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3a41061169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3a41061169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125d80b41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125d80b41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1" name="Google Shape;11;p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5" name="Google Shape;15;p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9" name="Google Shape;19;p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1" name="Google Shape;21;p2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22" name="Google Shape;22;p2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8" name="Google Shape;28;p2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9" name="Google Shape;29;p2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1" name="Google Shape;31;p2"/>
          <p:cNvSpPr txBox="1"/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2" name="Google Shape;32;p2"/>
          <p:cNvSpPr txBox="1"/>
          <p:nvPr>
            <p:ph idx="1" type="subTitle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11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171" name="Google Shape;171;p11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11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4" name="Google Shape;174;p11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5" name="Google Shape;175;p1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6" name="Google Shape;176;p1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77" name="Google Shape;177;p11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78" name="Google Shape;178;p11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" name="Google Shape;179;p11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80" name="Google Shape;180;p11"/>
          <p:cNvSpPr txBox="1"/>
          <p:nvPr>
            <p:ph hasCustomPrompt="1" type="title"/>
          </p:nvPr>
        </p:nvSpPr>
        <p:spPr>
          <a:xfrm>
            <a:off x="1371600" y="1657350"/>
            <a:ext cx="6400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1" name="Google Shape;181;p11"/>
          <p:cNvSpPr txBox="1"/>
          <p:nvPr>
            <p:ph idx="1" type="subTitle"/>
          </p:nvPr>
        </p:nvSpPr>
        <p:spPr>
          <a:xfrm>
            <a:off x="1828850" y="38771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3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86" name="Google Shape;186;p13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" name="Google Shape;187;p13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88" name="Google Shape;188;p13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89" name="Google Shape;189;p13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90" name="Google Shape;190;p13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91" name="Google Shape;191;p13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92" name="Google Shape;192;p1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93" name="Google Shape;193;p1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94" name="Google Shape;194;p13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95" name="Google Shape;195;p13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96" name="Google Shape;196;p13"/>
          <p:cNvSpPr txBox="1"/>
          <p:nvPr>
            <p:ph idx="1" type="subTitle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13"/>
          <p:cNvSpPr txBox="1"/>
          <p:nvPr>
            <p:ph idx="2" type="subTitle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13"/>
          <p:cNvSpPr txBox="1"/>
          <p:nvPr>
            <p:ph idx="3" type="subTitle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13"/>
          <p:cNvSpPr txBox="1"/>
          <p:nvPr>
            <p:ph idx="4" type="subTitle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13"/>
          <p:cNvSpPr txBox="1"/>
          <p:nvPr>
            <p:ph hasCustomPrompt="1" type="title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/>
          <p:nvPr>
            <p:ph idx="5" type="subTitle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3"/>
          <p:cNvSpPr txBox="1"/>
          <p:nvPr>
            <p:ph hasCustomPrompt="1" idx="6" type="title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/>
          <p:nvPr>
            <p:ph idx="7" type="subTitle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3"/>
          <p:cNvSpPr txBox="1"/>
          <p:nvPr>
            <p:ph hasCustomPrompt="1" idx="8" type="title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/>
          <p:nvPr>
            <p:ph idx="9" type="subTitle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13"/>
          <p:cNvSpPr txBox="1"/>
          <p:nvPr>
            <p:ph hasCustomPrompt="1" idx="13" type="title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/>
          <p:nvPr>
            <p:ph idx="14" type="subTitle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3"/>
          <p:cNvSpPr txBox="1"/>
          <p:nvPr>
            <p:ph idx="15" type="title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14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212" name="Google Shape;21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" name="Google Shape;21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14" name="Google Shape;21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15" name="Google Shape;21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216" name="Google Shape;21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17" name="Google Shape;21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8" name="Google Shape;21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19" name="Google Shape;21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0" name="Google Shape;22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21" name="Google Shape;221;p14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222" name="Google Shape;22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" name="Google Shape;22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5" name="Google Shape;22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226" name="Google Shape;22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27" name="Google Shape;22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8" name="Google Shape;22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29" name="Google Shape;22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0" name="Google Shape;23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31" name="Google Shape;231;p14"/>
          <p:cNvSpPr txBox="1"/>
          <p:nvPr>
            <p:ph type="title"/>
          </p:nvPr>
        </p:nvSpPr>
        <p:spPr>
          <a:xfrm>
            <a:off x="2286000" y="3293217"/>
            <a:ext cx="4572000" cy="502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2" name="Google Shape;232;p14"/>
          <p:cNvSpPr txBox="1"/>
          <p:nvPr>
            <p:ph idx="1" type="subTitle"/>
          </p:nvPr>
        </p:nvSpPr>
        <p:spPr>
          <a:xfrm>
            <a:off x="1828800" y="1600317"/>
            <a:ext cx="54864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1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36" name="Google Shape;236;p1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7" name="Google Shape;237;p1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38" name="Google Shape;238;p1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39" name="Google Shape;239;p1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40" name="Google Shape;240;p1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41" name="Google Shape;241;p1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42" name="Google Shape;242;p1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3" name="Google Shape;243;p1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44" name="Google Shape;244;p1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5" name="Google Shape;245;p1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46" name="Google Shape;246;p15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16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250" name="Google Shape;250;p16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" name="Google Shape;251;p16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252" name="Google Shape;252;p16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3" name="Google Shape;253;p16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54" name="Google Shape;254;p1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55" name="Google Shape;255;p1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56" name="Google Shape;256;p16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57" name="Google Shape;257;p16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8" name="Google Shape;258;p16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59" name="Google Shape;259;p16"/>
          <p:cNvSpPr txBox="1"/>
          <p:nvPr>
            <p:ph idx="1" type="subTitle"/>
          </p:nvPr>
        </p:nvSpPr>
        <p:spPr>
          <a:xfrm>
            <a:off x="715100" y="1600325"/>
            <a:ext cx="36741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0" name="Google Shape;260;p16"/>
          <p:cNvSpPr txBox="1"/>
          <p:nvPr>
            <p:ph type="title"/>
          </p:nvPr>
        </p:nvSpPr>
        <p:spPr>
          <a:xfrm>
            <a:off x="714350" y="731525"/>
            <a:ext cx="36741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TITLE_AND_TWO_COLUMNS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17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64" name="Google Shape;264;p17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5" name="Google Shape;265;p17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66" name="Google Shape;266;p17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67" name="Google Shape;267;p17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68" name="Google Shape;268;p17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69" name="Google Shape;269;p17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70" name="Google Shape;270;p1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1" name="Google Shape;271;p1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72" name="Google Shape;272;p17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73" name="Google Shape;273;p17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74" name="Google Shape;274;p17"/>
          <p:cNvSpPr txBox="1"/>
          <p:nvPr>
            <p:ph idx="1" type="subTitle"/>
          </p:nvPr>
        </p:nvSpPr>
        <p:spPr>
          <a:xfrm>
            <a:off x="714325" y="2754900"/>
            <a:ext cx="3674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17"/>
          <p:cNvSpPr txBox="1"/>
          <p:nvPr>
            <p:ph type="title"/>
          </p:nvPr>
        </p:nvSpPr>
        <p:spPr>
          <a:xfrm>
            <a:off x="714325" y="731400"/>
            <a:ext cx="3674700" cy="18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17"/>
          <p:cNvSpPr/>
          <p:nvPr>
            <p:ph idx="2" type="pic"/>
          </p:nvPr>
        </p:nvSpPr>
        <p:spPr>
          <a:xfrm>
            <a:off x="4769625" y="1271375"/>
            <a:ext cx="3644400" cy="3217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8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80" name="Google Shape;280;p18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1" name="Google Shape;281;p18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82" name="Google Shape;282;p18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83" name="Google Shape;283;p18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85" name="Google Shape;285;p18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86" name="Google Shape;286;p1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7" name="Google Shape;287;p1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88" name="Google Shape;288;p18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89" name="Google Shape;289;p18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90" name="Google Shape;290;p18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18"/>
          <p:cNvSpPr txBox="1"/>
          <p:nvPr>
            <p:ph idx="1" type="subTitle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2" type="subTitle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18"/>
          <p:cNvSpPr txBox="1"/>
          <p:nvPr>
            <p:ph idx="3" type="subTitle"/>
          </p:nvPr>
        </p:nvSpPr>
        <p:spPr>
          <a:xfrm>
            <a:off x="3474800" y="3053825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18"/>
          <p:cNvSpPr txBox="1"/>
          <p:nvPr>
            <p:ph idx="4" type="subTitle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18"/>
          <p:cNvSpPr txBox="1"/>
          <p:nvPr>
            <p:ph idx="5" type="subTitle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6" type="subTitle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19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00" name="Google Shape;300;p19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19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02" name="Google Shape;302;p19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03" name="Google Shape;303;p19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04" name="Google Shape;304;p19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05" name="Google Shape;305;p19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06" name="Google Shape;306;p1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7" name="Google Shape;307;p1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08" name="Google Shape;308;p19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09" name="Google Shape;309;p19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10" name="Google Shape;310;p19"/>
          <p:cNvSpPr txBox="1"/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1" name="Google Shape;311;p19"/>
          <p:cNvSpPr txBox="1"/>
          <p:nvPr>
            <p:ph idx="1" type="subTitle"/>
          </p:nvPr>
        </p:nvSpPr>
        <p:spPr>
          <a:xfrm>
            <a:off x="3408500" y="2103624"/>
            <a:ext cx="50202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19"/>
          <p:cNvSpPr txBox="1"/>
          <p:nvPr>
            <p:ph idx="2" type="subTitle"/>
          </p:nvPr>
        </p:nvSpPr>
        <p:spPr>
          <a:xfrm>
            <a:off x="3408500" y="3104632"/>
            <a:ext cx="50202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3" name="Google Shape;313;p19"/>
          <p:cNvSpPr txBox="1"/>
          <p:nvPr>
            <p:ph idx="3" type="subTitle"/>
          </p:nvPr>
        </p:nvSpPr>
        <p:spPr>
          <a:xfrm>
            <a:off x="3408200" y="4105448"/>
            <a:ext cx="50208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4" name="Google Shape;314;p19"/>
          <p:cNvSpPr txBox="1"/>
          <p:nvPr>
            <p:ph idx="4" type="subTitle"/>
          </p:nvPr>
        </p:nvSpPr>
        <p:spPr>
          <a:xfrm>
            <a:off x="3408500" y="1600325"/>
            <a:ext cx="50202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9"/>
          <p:cNvSpPr txBox="1"/>
          <p:nvPr>
            <p:ph idx="5" type="subTitle"/>
          </p:nvPr>
        </p:nvSpPr>
        <p:spPr>
          <a:xfrm>
            <a:off x="3408500" y="2601333"/>
            <a:ext cx="50202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9"/>
          <p:cNvSpPr txBox="1"/>
          <p:nvPr>
            <p:ph idx="6" type="subTitle"/>
          </p:nvPr>
        </p:nvSpPr>
        <p:spPr>
          <a:xfrm>
            <a:off x="3408200" y="3602149"/>
            <a:ext cx="50208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0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20" name="Google Shape;320;p20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20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22" name="Google Shape;322;p20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23" name="Google Shape;323;p20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24" name="Google Shape;324;p20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25" name="Google Shape;325;p20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26" name="Google Shape;326;p20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27" name="Google Shape;327;p20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28" name="Google Shape;328;p20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29" name="Google Shape;329;p20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30" name="Google Shape;330;p20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" name="Google Shape;331;p20"/>
          <p:cNvSpPr txBox="1"/>
          <p:nvPr>
            <p:ph idx="1" type="subTitle"/>
          </p:nvPr>
        </p:nvSpPr>
        <p:spPr>
          <a:xfrm>
            <a:off x="5918599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" name="Google Shape;332;p20"/>
          <p:cNvSpPr txBox="1"/>
          <p:nvPr>
            <p:ph idx="2" type="subTitle"/>
          </p:nvPr>
        </p:nvSpPr>
        <p:spPr>
          <a:xfrm>
            <a:off x="5918599" y="3855625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20"/>
          <p:cNvSpPr txBox="1"/>
          <p:nvPr>
            <p:ph idx="3" type="subTitle"/>
          </p:nvPr>
        </p:nvSpPr>
        <p:spPr>
          <a:xfrm>
            <a:off x="1878800" y="2263125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20"/>
          <p:cNvSpPr txBox="1"/>
          <p:nvPr>
            <p:ph idx="4" type="subTitle"/>
          </p:nvPr>
        </p:nvSpPr>
        <p:spPr>
          <a:xfrm>
            <a:off x="1878800" y="3855634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20"/>
          <p:cNvSpPr txBox="1"/>
          <p:nvPr>
            <p:ph idx="5" type="subTitle"/>
          </p:nvPr>
        </p:nvSpPr>
        <p:spPr>
          <a:xfrm>
            <a:off x="5918599" y="2260100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20"/>
          <p:cNvSpPr txBox="1"/>
          <p:nvPr>
            <p:ph idx="6" type="subTitle"/>
          </p:nvPr>
        </p:nvSpPr>
        <p:spPr>
          <a:xfrm>
            <a:off x="1878800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" name="Google Shape;337;p20"/>
          <p:cNvSpPr txBox="1"/>
          <p:nvPr>
            <p:ph idx="7" type="subTitle"/>
          </p:nvPr>
        </p:nvSpPr>
        <p:spPr>
          <a:xfrm>
            <a:off x="1878800" y="1801544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8" name="Google Shape;338;p20"/>
          <p:cNvSpPr txBox="1"/>
          <p:nvPr>
            <p:ph idx="8" type="subTitle"/>
          </p:nvPr>
        </p:nvSpPr>
        <p:spPr>
          <a:xfrm>
            <a:off x="5918599" y="1804550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3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36" name="Google Shape;36;p3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3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9" name="Google Shape;39;p3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40" name="Google Shape;40;p3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1" name="Google Shape;41;p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2" name="Google Shape;42;p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43" name="Google Shape;43;p3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4" name="Google Shape;44;p3"/>
              <p:cNvCxnSpPr/>
              <p:nvPr/>
            </p:nvCxnSpPr>
            <p:spPr>
              <a:xfrm>
                <a:off x="6827699" y="1017288"/>
                <a:ext cx="2085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5" name="Google Shape;45;p3"/>
          <p:cNvSpPr txBox="1"/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/>
          <p:nvPr>
            <p:ph idx="1" type="subTitle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1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42" name="Google Shape;342;p21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44" name="Google Shape;344;p21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45" name="Google Shape;345;p21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46" name="Google Shape;346;p21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47" name="Google Shape;347;p21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48" name="Google Shape;348;p2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9" name="Google Shape;349;p2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50" name="Google Shape;350;p21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51" name="Google Shape;351;p21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52" name="Google Shape;352;p21"/>
          <p:cNvSpPr txBox="1"/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21"/>
          <p:cNvSpPr txBox="1"/>
          <p:nvPr>
            <p:ph idx="1" type="subTitle"/>
          </p:nvPr>
        </p:nvSpPr>
        <p:spPr>
          <a:xfrm>
            <a:off x="347480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1"/>
          <p:cNvSpPr txBox="1"/>
          <p:nvPr>
            <p:ph idx="2" type="subTitle"/>
          </p:nvPr>
        </p:nvSpPr>
        <p:spPr>
          <a:xfrm>
            <a:off x="616665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1"/>
          <p:cNvSpPr txBox="1"/>
          <p:nvPr>
            <p:ph idx="3" type="subTitle"/>
          </p:nvPr>
        </p:nvSpPr>
        <p:spPr>
          <a:xfrm>
            <a:off x="347430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21"/>
          <p:cNvSpPr txBox="1"/>
          <p:nvPr>
            <p:ph idx="4" type="subTitle"/>
          </p:nvPr>
        </p:nvSpPr>
        <p:spPr>
          <a:xfrm>
            <a:off x="781538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1"/>
          <p:cNvSpPr txBox="1"/>
          <p:nvPr>
            <p:ph idx="5" type="subTitle"/>
          </p:nvPr>
        </p:nvSpPr>
        <p:spPr>
          <a:xfrm>
            <a:off x="78154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21"/>
          <p:cNvSpPr txBox="1"/>
          <p:nvPr>
            <p:ph idx="6" type="subTitle"/>
          </p:nvPr>
        </p:nvSpPr>
        <p:spPr>
          <a:xfrm>
            <a:off x="616801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21"/>
          <p:cNvSpPr txBox="1"/>
          <p:nvPr>
            <p:ph idx="7" type="subTitle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0" name="Google Shape;360;p21"/>
          <p:cNvSpPr txBox="1"/>
          <p:nvPr>
            <p:ph idx="8" type="subTitle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1" name="Google Shape;361;p21"/>
          <p:cNvSpPr txBox="1"/>
          <p:nvPr>
            <p:ph idx="9" type="subTitle"/>
          </p:nvPr>
        </p:nvSpPr>
        <p:spPr>
          <a:xfrm>
            <a:off x="3475767" y="3401300"/>
            <a:ext cx="21927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2" name="Google Shape;362;p21"/>
          <p:cNvSpPr txBox="1"/>
          <p:nvPr>
            <p:ph idx="13" type="subTitle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3" name="Google Shape;363;p21"/>
          <p:cNvSpPr txBox="1"/>
          <p:nvPr>
            <p:ph idx="14" type="subTitle"/>
          </p:nvPr>
        </p:nvSpPr>
        <p:spPr>
          <a:xfrm>
            <a:off x="781552" y="3401312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4" name="Google Shape;364;p21"/>
          <p:cNvSpPr txBox="1"/>
          <p:nvPr>
            <p:ph idx="15" type="subTitle"/>
          </p:nvPr>
        </p:nvSpPr>
        <p:spPr>
          <a:xfrm>
            <a:off x="6168018" y="340130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2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68" name="Google Shape;368;p2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70" name="Google Shape;370;p2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71" name="Google Shape;371;p2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72" name="Google Shape;372;p2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73" name="Google Shape;373;p2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74" name="Google Shape;374;p2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75" name="Google Shape;375;p2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76" name="Google Shape;376;p2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77" name="Google Shape;377;p2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78" name="Google Shape;378;p22"/>
          <p:cNvSpPr txBox="1"/>
          <p:nvPr>
            <p:ph hasCustomPrompt="1" type="title"/>
          </p:nvPr>
        </p:nvSpPr>
        <p:spPr>
          <a:xfrm>
            <a:off x="1828775" y="731397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9" name="Google Shape;379;p22"/>
          <p:cNvSpPr txBox="1"/>
          <p:nvPr>
            <p:ph idx="1" type="subTitle"/>
          </p:nvPr>
        </p:nvSpPr>
        <p:spPr>
          <a:xfrm>
            <a:off x="1828825" y="1600206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22"/>
          <p:cNvSpPr txBox="1"/>
          <p:nvPr>
            <p:ph hasCustomPrompt="1" idx="2" type="title"/>
          </p:nvPr>
        </p:nvSpPr>
        <p:spPr>
          <a:xfrm>
            <a:off x="1828775" y="2052697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1" name="Google Shape;381;p22"/>
          <p:cNvSpPr txBox="1"/>
          <p:nvPr>
            <p:ph idx="3" type="subTitle"/>
          </p:nvPr>
        </p:nvSpPr>
        <p:spPr>
          <a:xfrm>
            <a:off x="1828775" y="29215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22"/>
          <p:cNvSpPr txBox="1"/>
          <p:nvPr>
            <p:ph hasCustomPrompt="1" idx="4" type="title"/>
          </p:nvPr>
        </p:nvSpPr>
        <p:spPr>
          <a:xfrm>
            <a:off x="1828825" y="3373998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3" name="Google Shape;383;p22"/>
          <p:cNvSpPr txBox="1"/>
          <p:nvPr>
            <p:ph idx="5" type="subTitle"/>
          </p:nvPr>
        </p:nvSpPr>
        <p:spPr>
          <a:xfrm>
            <a:off x="1828775" y="4242794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23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387" name="Google Shape;387;p23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8" name="Google Shape;388;p23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389" name="Google Shape;389;p23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0" name="Google Shape;390;p23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91" name="Google Shape;391;p2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2" name="Google Shape;392;p2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93" name="Google Shape;393;p23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94" name="Google Shape;394;p23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3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96" name="Google Shape;396;p23"/>
          <p:cNvSpPr txBox="1"/>
          <p:nvPr>
            <p:ph type="ctrTitle"/>
          </p:nvPr>
        </p:nvSpPr>
        <p:spPr>
          <a:xfrm>
            <a:off x="2285980" y="984428"/>
            <a:ext cx="4572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7" name="Google Shape;397;p23"/>
          <p:cNvSpPr txBox="1"/>
          <p:nvPr>
            <p:ph idx="1" type="subTitle"/>
          </p:nvPr>
        </p:nvSpPr>
        <p:spPr>
          <a:xfrm>
            <a:off x="2285980" y="1898836"/>
            <a:ext cx="4572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8" name="Google Shape;398;p23"/>
          <p:cNvSpPr txBox="1"/>
          <p:nvPr/>
        </p:nvSpPr>
        <p:spPr>
          <a:xfrm>
            <a:off x="2286020" y="3535412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51" name="Google Shape;51;p4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" name="Google Shape;52;p4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53" name="Google Shape;53;p4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54" name="Google Shape;54;p4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5" name="Google Shape;55;p4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56" name="Google Shape;56;p4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7" name="Google Shape;57;p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" name="Google Shape;58;p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59" name="Google Shape;59;p4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0" name="Google Shape;60;p4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1" name="Google Shape;61;p4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715100" y="1417200"/>
            <a:ext cx="7713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66" name="Google Shape;66;p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" name="Google Shape;67;p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68" name="Google Shape;68;p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69" name="Google Shape;69;p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0" name="Google Shape;70;p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71" name="Google Shape;71;p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72" name="Google Shape;72;p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3" name="Google Shape;73;p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74" name="Google Shape;74;p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" name="Google Shape;75;p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6" name="Google Shape;76;p5"/>
          <p:cNvSpPr txBox="1"/>
          <p:nvPr>
            <p:ph idx="1" type="subTitle"/>
          </p:nvPr>
        </p:nvSpPr>
        <p:spPr>
          <a:xfrm>
            <a:off x="2639725" y="2147800"/>
            <a:ext cx="1566300" cy="8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5"/>
          <p:cNvSpPr txBox="1"/>
          <p:nvPr>
            <p:ph idx="2" type="subTitle"/>
          </p:nvPr>
        </p:nvSpPr>
        <p:spPr>
          <a:xfrm>
            <a:off x="6682288" y="2147800"/>
            <a:ext cx="15636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3" type="subTitle"/>
          </p:nvPr>
        </p:nvSpPr>
        <p:spPr>
          <a:xfrm>
            <a:off x="2639725" y="2892425"/>
            <a:ext cx="15663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5"/>
          <p:cNvSpPr txBox="1"/>
          <p:nvPr>
            <p:ph idx="4" type="subTitle"/>
          </p:nvPr>
        </p:nvSpPr>
        <p:spPr>
          <a:xfrm>
            <a:off x="6682288" y="2892425"/>
            <a:ext cx="15636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6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84" name="Google Shape;84;p6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" name="Google Shape;85;p6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86" name="Google Shape;86;p6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87" name="Google Shape;87;p6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" name="Google Shape;88;p6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9" name="Google Shape;89;p6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90" name="Google Shape;90;p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1" name="Google Shape;91;p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92" name="Google Shape;92;p6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93" name="Google Shape;93;p6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94" name="Google Shape;94;p6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7"/>
          <p:cNvGrpSpPr/>
          <p:nvPr/>
        </p:nvGrpSpPr>
        <p:grpSpPr>
          <a:xfrm>
            <a:off x="1438985" y="535000"/>
            <a:ext cx="5919000" cy="4425900"/>
            <a:chOff x="274200" y="274200"/>
            <a:chExt cx="5919000" cy="4425900"/>
          </a:xfrm>
        </p:grpSpPr>
        <p:sp>
          <p:nvSpPr>
            <p:cNvPr id="98" name="Google Shape;9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" name="Google Shape;9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00" name="Google Shape;10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" name="Google Shape;10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2" name="Google Shape;10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3" name="Google Shape;10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04" name="Google Shape;10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6" name="Google Shape;10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7" name="Google Shape;107;p7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108" name="Google Shape;10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10" name="Google Shape;11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" name="Google Shape;11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12" name="Google Shape;11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3" name="Google Shape;11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14" name="Google Shape;11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5" name="Google Shape;11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6" name="Google Shape;11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17" name="Google Shape;117;p7"/>
          <p:cNvSpPr txBox="1"/>
          <p:nvPr>
            <p:ph type="title"/>
          </p:nvPr>
        </p:nvSpPr>
        <p:spPr>
          <a:xfrm>
            <a:off x="714250" y="731525"/>
            <a:ext cx="50157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" name="Google Shape;118;p7"/>
          <p:cNvSpPr txBox="1"/>
          <p:nvPr>
            <p:ph idx="1" type="body"/>
          </p:nvPr>
        </p:nvSpPr>
        <p:spPr>
          <a:xfrm>
            <a:off x="715850" y="1600325"/>
            <a:ext cx="5019900" cy="25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8"/>
          <p:cNvGrpSpPr/>
          <p:nvPr/>
        </p:nvGrpSpPr>
        <p:grpSpPr>
          <a:xfrm>
            <a:off x="2028115" y="535000"/>
            <a:ext cx="6492300" cy="3749100"/>
            <a:chOff x="1371300" y="742950"/>
            <a:chExt cx="6492300" cy="3749100"/>
          </a:xfrm>
        </p:grpSpPr>
        <p:sp>
          <p:nvSpPr>
            <p:cNvPr id="122" name="Google Shape;12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" name="Google Shape;12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5" name="Google Shape;12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26" name="Google Shape;12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27" name="Google Shape;12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8" name="Google Shape;12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29" name="Google Shape;12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0" name="Google Shape;13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1" name="Google Shape;131;p8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32" name="Google Shape;13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" name="Google Shape;13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5" name="Google Shape;13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36" name="Google Shape;13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37" name="Google Shape;13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8" name="Google Shape;13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39" name="Google Shape;13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0" name="Google Shape;14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8"/>
          <p:cNvSpPr txBox="1"/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9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145" name="Google Shape;14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8" name="Google Shape;14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49" name="Google Shape;14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50" name="Google Shape;15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1" name="Google Shape;15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52" name="Google Shape;15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3" name="Google Shape;15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54" name="Google Shape;154;p9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55" name="Google Shape;15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8" name="Google Shape;15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59" name="Google Shape;15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60" name="Google Shape;16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1" name="Google Shape;16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62" name="Google Shape;16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63" name="Google Shape;16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64" name="Google Shape;164;p9"/>
          <p:cNvSpPr txBox="1"/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9"/>
          <p:cNvSpPr txBox="1"/>
          <p:nvPr>
            <p:ph idx="1" type="subTitle"/>
          </p:nvPr>
        </p:nvSpPr>
        <p:spPr>
          <a:xfrm>
            <a:off x="2057400" y="2549013"/>
            <a:ext cx="5029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/>
          <p:nvPr>
            <p:ph type="title"/>
          </p:nvPr>
        </p:nvSpPr>
        <p:spPr>
          <a:xfrm>
            <a:off x="715100" y="3968300"/>
            <a:ext cx="7713900" cy="64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 Black"/>
              <a:buNone/>
              <a:defRPr sz="35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73">
          <p15:clr>
            <a:srgbClr val="EA4335"/>
          </p15:clr>
        </p15:guide>
        <p15:guide id="8" orient="horz" pos="173">
          <p15:clr>
            <a:srgbClr val="EA4335"/>
          </p15:clr>
        </p15:guide>
        <p15:guide id="9" pos="5587">
          <p15:clr>
            <a:srgbClr val="EA4335"/>
          </p15:clr>
        </p15:guide>
        <p15:guide id="10" orient="horz" pos="30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s://bit.ly/3A1uf1Q" TargetMode="External"/><Relationship Id="rId9" Type="http://schemas.openxmlformats.org/officeDocument/2006/relationships/hyperlink" Target="https://storyset.com/?utm_source=slidesgo_template&amp;utm_medium=referral-link&amp;utm_campaign=promo-slide&amp;utm_term=slidesgo&amp;utm_content=storyset" TargetMode="Externa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hyperlink" Target="https://www.freepik.com/?utm_source=slidesgo_template&amp;utm_medium=referral-link&amp;utm_campaign=promo-slide&amp;utm_term=slidesgo&amp;utm_content=freepik" TargetMode="External"/><Relationship Id="rId8" Type="http://schemas.openxmlformats.org/officeDocument/2006/relationships/hyperlink" Target="https://www.flaticon.com/?utm_source=slidesgo_template&amp;utm_medium=referral-link&amp;utm_campaign=promo-slide&amp;utm_term=slidesgo&amp;utm_content=flaticon" TargetMode="External"/><Relationship Id="rId11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0" Type="http://schemas.openxmlformats.org/officeDocument/2006/relationships/hyperlink" Target="https://wepik.com/?utm_source=slidesgo_template&amp;utm_medium=referral-link&amp;utm_campaign=promo-slide&amp;utm_term=slidesgo&amp;utm_content=wepik" TargetMode="External"/><Relationship Id="rId13" Type="http://schemas.openxmlformats.org/officeDocument/2006/relationships/hyperlink" Target="https://slidesgo.com/slidesgo-school/presentation-tips/how-to-edit-the-master-slides-in-our-templates?utm_source=slidesgo_template&amp;utm_medium=referral-link&amp;utm_campaign=how-to-edit-the-master-slides-in-our-templates&amp;utm_term=slidesgo-school&amp;utm_content=how-to-edit-the-master-slides-in-our-templates" TargetMode="External"/><Relationship Id="rId12" Type="http://schemas.openxmlformats.org/officeDocument/2006/relationships/hyperlink" Target="https://www.videvo.net/?utm_source=slidesgo_template&amp;utm_medium=referral-link&amp;utm_campaign=sg_resources&amp;utm_content=videv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/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 UE 1 :</a:t>
            </a:r>
            <a:br>
              <a:rPr lang="en"/>
            </a:br>
            <a:endParaRPr/>
          </a:p>
        </p:txBody>
      </p:sp>
      <p:sp>
        <p:nvSpPr>
          <p:cNvPr id="407" name="Google Shape;407;p26"/>
          <p:cNvSpPr txBox="1"/>
          <p:nvPr>
            <p:ph idx="1" type="subTitle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Camescasse Elouan, BA Tidiane, Marchand Hugo</a:t>
            </a:r>
            <a:endParaRPr/>
          </a:p>
        </p:txBody>
      </p:sp>
      <p:sp>
        <p:nvSpPr>
          <p:cNvPr id="408" name="Google Shape;408;p26"/>
          <p:cNvSpPr/>
          <p:nvPr/>
        </p:nvSpPr>
        <p:spPr>
          <a:xfrm rot="-2700000">
            <a:off x="7125203" y="4050192"/>
            <a:ext cx="365716" cy="365716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9" name="Google Shape;409;p26"/>
          <p:cNvGrpSpPr/>
          <p:nvPr/>
        </p:nvGrpSpPr>
        <p:grpSpPr>
          <a:xfrm>
            <a:off x="136938" y="2571748"/>
            <a:ext cx="1827475" cy="1051350"/>
            <a:chOff x="274188" y="1278048"/>
            <a:chExt cx="1827475" cy="1051350"/>
          </a:xfrm>
        </p:grpSpPr>
        <p:sp>
          <p:nvSpPr>
            <p:cNvPr id="410" name="Google Shape;410;p26"/>
            <p:cNvSpPr/>
            <p:nvPr/>
          </p:nvSpPr>
          <p:spPr>
            <a:xfrm>
              <a:off x="364363" y="1369398"/>
              <a:ext cx="1737300" cy="9600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1" name="Google Shape;411;p26"/>
            <p:cNvGrpSpPr/>
            <p:nvPr/>
          </p:nvGrpSpPr>
          <p:grpSpPr>
            <a:xfrm>
              <a:off x="274188" y="1278048"/>
              <a:ext cx="1737300" cy="960000"/>
              <a:chOff x="7146475" y="2190661"/>
              <a:chExt cx="1737300" cy="960000"/>
            </a:xfrm>
          </p:grpSpPr>
          <p:sp>
            <p:nvSpPr>
              <p:cNvPr id="412" name="Google Shape;412;p26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13" name="Google Shape;413;p26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14" name="Google Shape;414;p26"/>
          <p:cNvSpPr/>
          <p:nvPr/>
        </p:nvSpPr>
        <p:spPr>
          <a:xfrm>
            <a:off x="1099325" y="425927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5" name="Google Shape;415;p26"/>
          <p:cNvGrpSpPr/>
          <p:nvPr/>
        </p:nvGrpSpPr>
        <p:grpSpPr>
          <a:xfrm>
            <a:off x="6761147" y="3414805"/>
            <a:ext cx="689546" cy="208288"/>
            <a:chOff x="6761147" y="3414805"/>
            <a:chExt cx="689546" cy="208288"/>
          </a:xfrm>
        </p:grpSpPr>
        <p:sp>
          <p:nvSpPr>
            <p:cNvPr id="416" name="Google Shape;416;p26"/>
            <p:cNvSpPr/>
            <p:nvPr/>
          </p:nvSpPr>
          <p:spPr>
            <a:xfrm>
              <a:off x="6993487" y="3563457"/>
              <a:ext cx="457207" cy="59636"/>
            </a:xfrm>
            <a:custGeom>
              <a:rect b="b" l="l" r="r" t="t"/>
              <a:pathLst>
                <a:path extrusionOk="0" h="952" w="8294">
                  <a:moveTo>
                    <a:pt x="415" y="0"/>
                  </a:moveTo>
                  <a:cubicBezTo>
                    <a:pt x="757" y="0"/>
                    <a:pt x="952" y="439"/>
                    <a:pt x="708" y="683"/>
                  </a:cubicBezTo>
                  <a:cubicBezTo>
                    <a:pt x="440" y="951"/>
                    <a:pt x="1" y="756"/>
                    <a:pt x="25" y="390"/>
                  </a:cubicBezTo>
                  <a:cubicBezTo>
                    <a:pt x="25" y="171"/>
                    <a:pt x="196" y="0"/>
                    <a:pt x="415" y="0"/>
                  </a:cubicBezTo>
                  <a:close/>
                  <a:moveTo>
                    <a:pt x="7757" y="0"/>
                  </a:moveTo>
                  <a:cubicBezTo>
                    <a:pt x="8123" y="0"/>
                    <a:pt x="8293" y="439"/>
                    <a:pt x="8025" y="683"/>
                  </a:cubicBezTo>
                  <a:cubicBezTo>
                    <a:pt x="7781" y="951"/>
                    <a:pt x="7342" y="756"/>
                    <a:pt x="7342" y="415"/>
                  </a:cubicBezTo>
                  <a:cubicBezTo>
                    <a:pt x="7342" y="195"/>
                    <a:pt x="7537" y="0"/>
                    <a:pt x="7757" y="0"/>
                  </a:cubicBezTo>
                  <a:close/>
                  <a:moveTo>
                    <a:pt x="5928" y="0"/>
                  </a:moveTo>
                  <a:cubicBezTo>
                    <a:pt x="6293" y="24"/>
                    <a:pt x="6440" y="463"/>
                    <a:pt x="6171" y="707"/>
                  </a:cubicBezTo>
                  <a:cubicBezTo>
                    <a:pt x="5903" y="951"/>
                    <a:pt x="5488" y="756"/>
                    <a:pt x="5513" y="390"/>
                  </a:cubicBezTo>
                  <a:cubicBezTo>
                    <a:pt x="5513" y="171"/>
                    <a:pt x="5684" y="0"/>
                    <a:pt x="5903" y="0"/>
                  </a:cubicBezTo>
                  <a:close/>
                  <a:moveTo>
                    <a:pt x="4098" y="0"/>
                  </a:moveTo>
                  <a:cubicBezTo>
                    <a:pt x="4464" y="24"/>
                    <a:pt x="4610" y="463"/>
                    <a:pt x="4342" y="707"/>
                  </a:cubicBezTo>
                  <a:cubicBezTo>
                    <a:pt x="4074" y="951"/>
                    <a:pt x="3659" y="756"/>
                    <a:pt x="3684" y="390"/>
                  </a:cubicBezTo>
                  <a:cubicBezTo>
                    <a:pt x="3684" y="171"/>
                    <a:pt x="3854" y="0"/>
                    <a:pt x="4074" y="0"/>
                  </a:cubicBezTo>
                  <a:close/>
                  <a:moveTo>
                    <a:pt x="2269" y="0"/>
                  </a:moveTo>
                  <a:cubicBezTo>
                    <a:pt x="2635" y="24"/>
                    <a:pt x="2781" y="463"/>
                    <a:pt x="2513" y="707"/>
                  </a:cubicBezTo>
                  <a:cubicBezTo>
                    <a:pt x="2245" y="951"/>
                    <a:pt x="1830" y="756"/>
                    <a:pt x="1854" y="390"/>
                  </a:cubicBezTo>
                  <a:cubicBezTo>
                    <a:pt x="1854" y="171"/>
                    <a:pt x="2025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6"/>
            <p:cNvSpPr/>
            <p:nvPr/>
          </p:nvSpPr>
          <p:spPr>
            <a:xfrm>
              <a:off x="6761147" y="3414805"/>
              <a:ext cx="457196" cy="57149"/>
            </a:xfrm>
            <a:custGeom>
              <a:rect b="b" l="l" r="r" t="t"/>
              <a:pathLst>
                <a:path extrusionOk="0" h="1391" w="11732">
                  <a:moveTo>
                    <a:pt x="11488" y="854"/>
                  </a:moveTo>
                  <a:cubicBezTo>
                    <a:pt x="11708" y="878"/>
                    <a:pt x="11732" y="1220"/>
                    <a:pt x="11488" y="1244"/>
                  </a:cubicBezTo>
                  <a:cubicBezTo>
                    <a:pt x="11220" y="1244"/>
                    <a:pt x="10952" y="1098"/>
                    <a:pt x="10805" y="854"/>
                  </a:cubicBezTo>
                  <a:cubicBezTo>
                    <a:pt x="10683" y="708"/>
                    <a:pt x="10561" y="537"/>
                    <a:pt x="10366" y="537"/>
                  </a:cubicBezTo>
                  <a:cubicBezTo>
                    <a:pt x="10171" y="537"/>
                    <a:pt x="10049" y="683"/>
                    <a:pt x="9927" y="854"/>
                  </a:cubicBezTo>
                  <a:cubicBezTo>
                    <a:pt x="9781" y="1098"/>
                    <a:pt x="9513" y="1244"/>
                    <a:pt x="9244" y="1244"/>
                  </a:cubicBezTo>
                  <a:cubicBezTo>
                    <a:pt x="8952" y="1244"/>
                    <a:pt x="8708" y="1098"/>
                    <a:pt x="8561" y="854"/>
                  </a:cubicBezTo>
                  <a:cubicBezTo>
                    <a:pt x="8439" y="708"/>
                    <a:pt x="8293" y="537"/>
                    <a:pt x="8122" y="537"/>
                  </a:cubicBezTo>
                  <a:cubicBezTo>
                    <a:pt x="7927" y="537"/>
                    <a:pt x="7805" y="683"/>
                    <a:pt x="7683" y="854"/>
                  </a:cubicBezTo>
                  <a:cubicBezTo>
                    <a:pt x="7537" y="1098"/>
                    <a:pt x="7269" y="1244"/>
                    <a:pt x="6976" y="1244"/>
                  </a:cubicBezTo>
                  <a:cubicBezTo>
                    <a:pt x="6708" y="1244"/>
                    <a:pt x="6439" y="1098"/>
                    <a:pt x="6293" y="854"/>
                  </a:cubicBezTo>
                  <a:cubicBezTo>
                    <a:pt x="6171" y="708"/>
                    <a:pt x="6049" y="537"/>
                    <a:pt x="5854" y="537"/>
                  </a:cubicBezTo>
                  <a:cubicBezTo>
                    <a:pt x="5683" y="537"/>
                    <a:pt x="5561" y="683"/>
                    <a:pt x="5415" y="854"/>
                  </a:cubicBezTo>
                  <a:cubicBezTo>
                    <a:pt x="5122" y="1391"/>
                    <a:pt x="4342" y="1391"/>
                    <a:pt x="4049" y="854"/>
                  </a:cubicBezTo>
                  <a:cubicBezTo>
                    <a:pt x="3927" y="708"/>
                    <a:pt x="3805" y="537"/>
                    <a:pt x="3610" y="537"/>
                  </a:cubicBezTo>
                  <a:cubicBezTo>
                    <a:pt x="3415" y="537"/>
                    <a:pt x="3318" y="683"/>
                    <a:pt x="3171" y="854"/>
                  </a:cubicBezTo>
                  <a:cubicBezTo>
                    <a:pt x="2879" y="1391"/>
                    <a:pt x="2098" y="1391"/>
                    <a:pt x="1805" y="854"/>
                  </a:cubicBezTo>
                  <a:cubicBezTo>
                    <a:pt x="1683" y="708"/>
                    <a:pt x="1561" y="537"/>
                    <a:pt x="1366" y="537"/>
                  </a:cubicBezTo>
                  <a:cubicBezTo>
                    <a:pt x="1171" y="537"/>
                    <a:pt x="1074" y="683"/>
                    <a:pt x="927" y="854"/>
                  </a:cubicBezTo>
                  <a:cubicBezTo>
                    <a:pt x="781" y="1098"/>
                    <a:pt x="513" y="1244"/>
                    <a:pt x="244" y="1244"/>
                  </a:cubicBezTo>
                  <a:cubicBezTo>
                    <a:pt x="1" y="1220"/>
                    <a:pt x="1" y="878"/>
                    <a:pt x="244" y="854"/>
                  </a:cubicBezTo>
                  <a:cubicBezTo>
                    <a:pt x="391" y="854"/>
                    <a:pt x="513" y="732"/>
                    <a:pt x="635" y="586"/>
                  </a:cubicBezTo>
                  <a:cubicBezTo>
                    <a:pt x="781" y="317"/>
                    <a:pt x="1074" y="171"/>
                    <a:pt x="1366" y="147"/>
                  </a:cubicBezTo>
                  <a:cubicBezTo>
                    <a:pt x="1659" y="171"/>
                    <a:pt x="1952" y="317"/>
                    <a:pt x="2098" y="586"/>
                  </a:cubicBezTo>
                  <a:cubicBezTo>
                    <a:pt x="2220" y="732"/>
                    <a:pt x="2342" y="854"/>
                    <a:pt x="2488" y="854"/>
                  </a:cubicBezTo>
                  <a:lnTo>
                    <a:pt x="2488" y="854"/>
                  </a:lnTo>
                  <a:cubicBezTo>
                    <a:pt x="2635" y="854"/>
                    <a:pt x="2757" y="732"/>
                    <a:pt x="2879" y="586"/>
                  </a:cubicBezTo>
                  <a:cubicBezTo>
                    <a:pt x="3196" y="0"/>
                    <a:pt x="4025" y="0"/>
                    <a:pt x="4342" y="586"/>
                  </a:cubicBezTo>
                  <a:cubicBezTo>
                    <a:pt x="4464" y="732"/>
                    <a:pt x="4586" y="854"/>
                    <a:pt x="4732" y="854"/>
                  </a:cubicBezTo>
                  <a:lnTo>
                    <a:pt x="4781" y="854"/>
                  </a:lnTo>
                  <a:cubicBezTo>
                    <a:pt x="4927" y="854"/>
                    <a:pt x="5025" y="732"/>
                    <a:pt x="5147" y="586"/>
                  </a:cubicBezTo>
                  <a:cubicBezTo>
                    <a:pt x="5318" y="317"/>
                    <a:pt x="5586" y="171"/>
                    <a:pt x="5878" y="147"/>
                  </a:cubicBezTo>
                  <a:cubicBezTo>
                    <a:pt x="6196" y="171"/>
                    <a:pt x="6464" y="317"/>
                    <a:pt x="6635" y="586"/>
                  </a:cubicBezTo>
                  <a:cubicBezTo>
                    <a:pt x="6757" y="732"/>
                    <a:pt x="6854" y="854"/>
                    <a:pt x="7000" y="854"/>
                  </a:cubicBezTo>
                  <a:lnTo>
                    <a:pt x="7025" y="854"/>
                  </a:lnTo>
                  <a:cubicBezTo>
                    <a:pt x="7171" y="854"/>
                    <a:pt x="7293" y="732"/>
                    <a:pt x="7391" y="586"/>
                  </a:cubicBezTo>
                  <a:cubicBezTo>
                    <a:pt x="7708" y="0"/>
                    <a:pt x="8561" y="0"/>
                    <a:pt x="8878" y="586"/>
                  </a:cubicBezTo>
                  <a:cubicBezTo>
                    <a:pt x="9000" y="732"/>
                    <a:pt x="9098" y="854"/>
                    <a:pt x="9244" y="854"/>
                  </a:cubicBezTo>
                  <a:lnTo>
                    <a:pt x="9269" y="854"/>
                  </a:lnTo>
                  <a:cubicBezTo>
                    <a:pt x="9415" y="854"/>
                    <a:pt x="9537" y="732"/>
                    <a:pt x="9659" y="586"/>
                  </a:cubicBezTo>
                  <a:cubicBezTo>
                    <a:pt x="9805" y="317"/>
                    <a:pt x="10074" y="171"/>
                    <a:pt x="10391" y="147"/>
                  </a:cubicBezTo>
                  <a:cubicBezTo>
                    <a:pt x="10683" y="171"/>
                    <a:pt x="10976" y="317"/>
                    <a:pt x="11122" y="586"/>
                  </a:cubicBezTo>
                  <a:cubicBezTo>
                    <a:pt x="11244" y="732"/>
                    <a:pt x="11342" y="854"/>
                    <a:pt x="11488" y="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26"/>
          <p:cNvGrpSpPr/>
          <p:nvPr/>
        </p:nvGrpSpPr>
        <p:grpSpPr>
          <a:xfrm>
            <a:off x="136938" y="1047512"/>
            <a:ext cx="1371600" cy="1375875"/>
            <a:chOff x="299013" y="1079125"/>
            <a:chExt cx="1371600" cy="1375875"/>
          </a:xfrm>
        </p:grpSpPr>
        <p:sp>
          <p:nvSpPr>
            <p:cNvPr id="419" name="Google Shape;419;p26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21" name="Google Shape;421;p26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422" name="Google Shape;422;p26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fmla="val 0" name="adj"/>
                </a:avLst>
              </a:prstGeom>
              <a:solidFill>
                <a:schemeClr val="lt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3" name="Google Shape;423;p26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424" name="Google Shape;424;p26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rect b="b" l="l" r="r" t="t"/>
                  <a:pathLst>
                    <a:path extrusionOk="0" h="9055" w="9781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26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rect b="b" l="l" r="r" t="t"/>
                  <a:pathLst>
                    <a:path extrusionOk="0" h="4074" w="3513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26" name="Google Shape;426;p26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427" name="Google Shape;427;p26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rect b="b" l="l" r="r" t="t"/>
                <a:pathLst>
                  <a:path extrusionOk="0" h="2074" w="23391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6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rect b="b" l="l" r="r" t="t"/>
                <a:pathLst>
                  <a:path extrusionOk="0" h="2074" w="11977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29" name="Google Shape;429;p26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430" name="Google Shape;430;p26"/>
          <p:cNvGrpSpPr/>
          <p:nvPr/>
        </p:nvGrpSpPr>
        <p:grpSpPr>
          <a:xfrm>
            <a:off x="7450704" y="1174899"/>
            <a:ext cx="1646100" cy="1188900"/>
            <a:chOff x="7403363" y="1047512"/>
            <a:chExt cx="1646100" cy="1188900"/>
          </a:xfrm>
        </p:grpSpPr>
        <p:sp>
          <p:nvSpPr>
            <p:cNvPr id="431" name="Google Shape;431;p26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33" name="Google Shape;433;p26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34" name="Google Shape;434;p26"/>
            <p:cNvSpPr/>
            <p:nvPr/>
          </p:nvSpPr>
          <p:spPr>
            <a:xfrm>
              <a:off x="7540474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6"/>
            <p:cNvSpPr/>
            <p:nvPr/>
          </p:nvSpPr>
          <p:spPr>
            <a:xfrm>
              <a:off x="8009987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8479499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" name="Google Shape;437;p26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438" name="Google Shape;438;p26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rect b="b" l="l" r="r" t="t"/>
                <a:pathLst>
                  <a:path extrusionOk="0" h="1343" w="21415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6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rect b="b" l="l" r="r" t="t"/>
                <a:pathLst>
                  <a:path extrusionOk="0" h="1367" w="16611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0" name="Google Shape;440;p26"/>
          <p:cNvGrpSpPr/>
          <p:nvPr/>
        </p:nvGrpSpPr>
        <p:grpSpPr>
          <a:xfrm>
            <a:off x="7855413" y="2571747"/>
            <a:ext cx="836668" cy="1371596"/>
            <a:chOff x="2771692" y="3497697"/>
            <a:chExt cx="836668" cy="1371596"/>
          </a:xfrm>
        </p:grpSpPr>
        <p:sp>
          <p:nvSpPr>
            <p:cNvPr id="441" name="Google Shape;441;p26"/>
            <p:cNvSpPr/>
            <p:nvPr/>
          </p:nvSpPr>
          <p:spPr>
            <a:xfrm>
              <a:off x="2771692" y="3497697"/>
              <a:ext cx="836668" cy="1371596"/>
            </a:xfrm>
            <a:custGeom>
              <a:rect b="b" l="l" r="r" t="t"/>
              <a:pathLst>
                <a:path extrusionOk="0" h="15683" w="9513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6"/>
            <p:cNvSpPr/>
            <p:nvPr/>
          </p:nvSpPr>
          <p:spPr>
            <a:xfrm>
              <a:off x="2771692" y="3497697"/>
              <a:ext cx="836668" cy="1371596"/>
            </a:xfrm>
            <a:custGeom>
              <a:rect b="b" l="l" r="r" t="t"/>
              <a:pathLst>
                <a:path extrusionOk="0" h="15683" w="9513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  <a:moveTo>
                    <a:pt x="4903" y="390"/>
                  </a:moveTo>
                  <a:lnTo>
                    <a:pt x="4903" y="2293"/>
                  </a:lnTo>
                  <a:cubicBezTo>
                    <a:pt x="5391" y="2390"/>
                    <a:pt x="5732" y="2781"/>
                    <a:pt x="5732" y="3268"/>
                  </a:cubicBezTo>
                  <a:lnTo>
                    <a:pt x="5732" y="6000"/>
                  </a:lnTo>
                  <a:cubicBezTo>
                    <a:pt x="5732" y="6488"/>
                    <a:pt x="5391" y="6902"/>
                    <a:pt x="4903" y="6976"/>
                  </a:cubicBezTo>
                  <a:lnTo>
                    <a:pt x="4903" y="8268"/>
                  </a:lnTo>
                  <a:lnTo>
                    <a:pt x="5123" y="8268"/>
                  </a:lnTo>
                  <a:cubicBezTo>
                    <a:pt x="5854" y="8268"/>
                    <a:pt x="6562" y="8171"/>
                    <a:pt x="7269" y="7976"/>
                  </a:cubicBezTo>
                  <a:cubicBezTo>
                    <a:pt x="7928" y="7756"/>
                    <a:pt x="8537" y="7488"/>
                    <a:pt x="9123" y="7122"/>
                  </a:cubicBezTo>
                  <a:lnTo>
                    <a:pt x="9123" y="4756"/>
                  </a:lnTo>
                  <a:cubicBezTo>
                    <a:pt x="9098" y="2415"/>
                    <a:pt x="7245" y="488"/>
                    <a:pt x="4903" y="415"/>
                  </a:cubicBezTo>
                  <a:close/>
                  <a:moveTo>
                    <a:pt x="4611" y="2293"/>
                  </a:moveTo>
                  <a:lnTo>
                    <a:pt x="4611" y="415"/>
                  </a:lnTo>
                  <a:cubicBezTo>
                    <a:pt x="2269" y="488"/>
                    <a:pt x="416" y="2415"/>
                    <a:pt x="391" y="4756"/>
                  </a:cubicBezTo>
                  <a:lnTo>
                    <a:pt x="391" y="7122"/>
                  </a:lnTo>
                  <a:cubicBezTo>
                    <a:pt x="976" y="7463"/>
                    <a:pt x="1611" y="7756"/>
                    <a:pt x="2245" y="7951"/>
                  </a:cubicBezTo>
                  <a:cubicBezTo>
                    <a:pt x="2952" y="8146"/>
                    <a:pt x="3659" y="8268"/>
                    <a:pt x="4391" y="8244"/>
                  </a:cubicBezTo>
                  <a:lnTo>
                    <a:pt x="4611" y="8244"/>
                  </a:lnTo>
                  <a:lnTo>
                    <a:pt x="4611" y="6976"/>
                  </a:lnTo>
                  <a:cubicBezTo>
                    <a:pt x="4123" y="6902"/>
                    <a:pt x="3781" y="6488"/>
                    <a:pt x="3781" y="6000"/>
                  </a:cubicBezTo>
                  <a:lnTo>
                    <a:pt x="3781" y="3268"/>
                  </a:lnTo>
                  <a:cubicBezTo>
                    <a:pt x="3781" y="2781"/>
                    <a:pt x="4123" y="2390"/>
                    <a:pt x="4611" y="2293"/>
                  </a:cubicBezTo>
                  <a:close/>
                  <a:moveTo>
                    <a:pt x="5220" y="2781"/>
                  </a:moveTo>
                  <a:cubicBezTo>
                    <a:pt x="5098" y="2659"/>
                    <a:pt x="4928" y="2585"/>
                    <a:pt x="4757" y="2585"/>
                  </a:cubicBezTo>
                  <a:lnTo>
                    <a:pt x="4757" y="2585"/>
                  </a:lnTo>
                  <a:cubicBezTo>
                    <a:pt x="4391" y="2585"/>
                    <a:pt x="4074" y="2902"/>
                    <a:pt x="4074" y="3268"/>
                  </a:cubicBezTo>
                  <a:lnTo>
                    <a:pt x="4074" y="6000"/>
                  </a:lnTo>
                  <a:cubicBezTo>
                    <a:pt x="4074" y="6390"/>
                    <a:pt x="4391" y="6683"/>
                    <a:pt x="4757" y="6683"/>
                  </a:cubicBezTo>
                  <a:lnTo>
                    <a:pt x="4757" y="6683"/>
                  </a:lnTo>
                  <a:cubicBezTo>
                    <a:pt x="4928" y="6683"/>
                    <a:pt x="5098" y="6610"/>
                    <a:pt x="5220" y="6488"/>
                  </a:cubicBezTo>
                  <a:cubicBezTo>
                    <a:pt x="5367" y="6366"/>
                    <a:pt x="5440" y="6195"/>
                    <a:pt x="5440" y="6000"/>
                  </a:cubicBezTo>
                  <a:lnTo>
                    <a:pt x="5440" y="3268"/>
                  </a:lnTo>
                  <a:cubicBezTo>
                    <a:pt x="5440" y="3098"/>
                    <a:pt x="5367" y="2927"/>
                    <a:pt x="5220" y="2781"/>
                  </a:cubicBezTo>
                  <a:close/>
                  <a:moveTo>
                    <a:pt x="9123" y="7463"/>
                  </a:moveTo>
                  <a:cubicBezTo>
                    <a:pt x="8562" y="7805"/>
                    <a:pt x="7976" y="8073"/>
                    <a:pt x="7342" y="8244"/>
                  </a:cubicBezTo>
                  <a:cubicBezTo>
                    <a:pt x="6635" y="8463"/>
                    <a:pt x="5879" y="8561"/>
                    <a:pt x="5123" y="8561"/>
                  </a:cubicBezTo>
                  <a:lnTo>
                    <a:pt x="4391" y="8561"/>
                  </a:lnTo>
                  <a:cubicBezTo>
                    <a:pt x="2976" y="8561"/>
                    <a:pt x="1611" y="8195"/>
                    <a:pt x="391" y="7463"/>
                  </a:cubicBezTo>
                  <a:lnTo>
                    <a:pt x="391" y="11049"/>
                  </a:lnTo>
                  <a:cubicBezTo>
                    <a:pt x="464" y="13414"/>
                    <a:pt x="2391" y="15292"/>
                    <a:pt x="4757" y="15292"/>
                  </a:cubicBezTo>
                  <a:cubicBezTo>
                    <a:pt x="7123" y="15292"/>
                    <a:pt x="9049" y="13414"/>
                    <a:pt x="9123" y="110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6"/>
            <p:cNvSpPr/>
            <p:nvPr/>
          </p:nvSpPr>
          <p:spPr>
            <a:xfrm>
              <a:off x="3202911" y="3533904"/>
              <a:ext cx="371149" cy="686979"/>
            </a:xfrm>
            <a:custGeom>
              <a:rect b="b" l="l" r="r" t="t"/>
              <a:pathLst>
                <a:path extrusionOk="0" h="7855" w="4220">
                  <a:moveTo>
                    <a:pt x="537" y="2171"/>
                  </a:moveTo>
                  <a:cubicBezTo>
                    <a:pt x="732" y="2342"/>
                    <a:pt x="829" y="2586"/>
                    <a:pt x="829" y="2854"/>
                  </a:cubicBezTo>
                  <a:lnTo>
                    <a:pt x="829" y="5586"/>
                  </a:lnTo>
                  <a:cubicBezTo>
                    <a:pt x="829" y="6074"/>
                    <a:pt x="488" y="6488"/>
                    <a:pt x="0" y="6562"/>
                  </a:cubicBezTo>
                  <a:lnTo>
                    <a:pt x="0" y="7854"/>
                  </a:lnTo>
                  <a:lnTo>
                    <a:pt x="220" y="7854"/>
                  </a:lnTo>
                  <a:cubicBezTo>
                    <a:pt x="951" y="7854"/>
                    <a:pt x="1659" y="7757"/>
                    <a:pt x="2366" y="7562"/>
                  </a:cubicBezTo>
                  <a:cubicBezTo>
                    <a:pt x="3025" y="7342"/>
                    <a:pt x="3634" y="7074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1903"/>
                  </a:lnTo>
                  <a:cubicBezTo>
                    <a:pt x="220" y="1928"/>
                    <a:pt x="390" y="2025"/>
                    <a:pt x="537" y="2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3129912" y="3708819"/>
              <a:ext cx="120228" cy="373356"/>
            </a:xfrm>
            <a:custGeom>
              <a:rect b="b" l="l" r="r" t="t"/>
              <a:pathLst>
                <a:path extrusionOk="0" h="4269" w="1367">
                  <a:moveTo>
                    <a:pt x="1367" y="3586"/>
                  </a:moveTo>
                  <a:lnTo>
                    <a:pt x="1367" y="854"/>
                  </a:lnTo>
                  <a:cubicBezTo>
                    <a:pt x="1294" y="1"/>
                    <a:pt x="74" y="1"/>
                    <a:pt x="1" y="854"/>
                  </a:cubicBezTo>
                  <a:lnTo>
                    <a:pt x="1" y="3586"/>
                  </a:lnTo>
                  <a:cubicBezTo>
                    <a:pt x="1" y="3976"/>
                    <a:pt x="318" y="4269"/>
                    <a:pt x="684" y="4269"/>
                  </a:cubicBezTo>
                  <a:cubicBezTo>
                    <a:pt x="855" y="4269"/>
                    <a:pt x="1025" y="4196"/>
                    <a:pt x="1172" y="4074"/>
                  </a:cubicBezTo>
                  <a:cubicBezTo>
                    <a:pt x="1294" y="3952"/>
                    <a:pt x="1367" y="3781"/>
                    <a:pt x="1367" y="3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2806080" y="3533904"/>
              <a:ext cx="371149" cy="686979"/>
            </a:xfrm>
            <a:custGeom>
              <a:rect b="b" l="l" r="r" t="t"/>
              <a:pathLst>
                <a:path extrusionOk="0" h="7855" w="4220">
                  <a:moveTo>
                    <a:pt x="3390" y="5586"/>
                  </a:moveTo>
                  <a:lnTo>
                    <a:pt x="3390" y="2854"/>
                  </a:lnTo>
                  <a:cubicBezTo>
                    <a:pt x="3390" y="2367"/>
                    <a:pt x="3756" y="1976"/>
                    <a:pt x="4220" y="1903"/>
                  </a:cubicBezTo>
                  <a:lnTo>
                    <a:pt x="4220" y="1"/>
                  </a:lnTo>
                  <a:cubicBezTo>
                    <a:pt x="1878" y="74"/>
                    <a:pt x="25" y="2001"/>
                    <a:pt x="0" y="4342"/>
                  </a:cubicBezTo>
                  <a:lnTo>
                    <a:pt x="0" y="6708"/>
                  </a:lnTo>
                  <a:cubicBezTo>
                    <a:pt x="585" y="7049"/>
                    <a:pt x="1220" y="7342"/>
                    <a:pt x="1854" y="7537"/>
                  </a:cubicBezTo>
                  <a:cubicBezTo>
                    <a:pt x="2561" y="7732"/>
                    <a:pt x="3268" y="7854"/>
                    <a:pt x="4000" y="7830"/>
                  </a:cubicBezTo>
                  <a:lnTo>
                    <a:pt x="4220" y="7830"/>
                  </a:lnTo>
                  <a:lnTo>
                    <a:pt x="4220" y="6562"/>
                  </a:lnTo>
                  <a:cubicBezTo>
                    <a:pt x="3732" y="6488"/>
                    <a:pt x="3390" y="6074"/>
                    <a:pt x="3390" y="5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2806080" y="4150392"/>
              <a:ext cx="767979" cy="684792"/>
            </a:xfrm>
            <a:custGeom>
              <a:rect b="b" l="l" r="r" t="t"/>
              <a:pathLst>
                <a:path extrusionOk="0" h="7830" w="8732">
                  <a:moveTo>
                    <a:pt x="6976" y="781"/>
                  </a:moveTo>
                  <a:cubicBezTo>
                    <a:pt x="6244" y="1000"/>
                    <a:pt x="5488" y="1098"/>
                    <a:pt x="4732" y="1098"/>
                  </a:cubicBezTo>
                  <a:lnTo>
                    <a:pt x="4000" y="1098"/>
                  </a:lnTo>
                  <a:cubicBezTo>
                    <a:pt x="2585" y="1098"/>
                    <a:pt x="1220" y="732"/>
                    <a:pt x="0" y="0"/>
                  </a:cubicBezTo>
                  <a:lnTo>
                    <a:pt x="0" y="3586"/>
                  </a:lnTo>
                  <a:cubicBezTo>
                    <a:pt x="73" y="5951"/>
                    <a:pt x="2000" y="7829"/>
                    <a:pt x="4366" y="7829"/>
                  </a:cubicBezTo>
                  <a:cubicBezTo>
                    <a:pt x="6732" y="7829"/>
                    <a:pt x="8658" y="5951"/>
                    <a:pt x="8732" y="3586"/>
                  </a:cubicBezTo>
                  <a:lnTo>
                    <a:pt x="8732" y="0"/>
                  </a:lnTo>
                  <a:cubicBezTo>
                    <a:pt x="8171" y="342"/>
                    <a:pt x="7585" y="610"/>
                    <a:pt x="6976" y="7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6"/>
            <p:cNvSpPr/>
            <p:nvPr/>
          </p:nvSpPr>
          <p:spPr>
            <a:xfrm>
              <a:off x="3505371" y="4248519"/>
              <a:ext cx="34388" cy="266658"/>
            </a:xfrm>
            <a:custGeom>
              <a:rect b="b" l="l" r="r" t="t"/>
              <a:pathLst>
                <a:path extrusionOk="0" h="3049" w="391">
                  <a:moveTo>
                    <a:pt x="0" y="195"/>
                  </a:moveTo>
                  <a:cubicBezTo>
                    <a:pt x="0" y="98"/>
                    <a:pt x="98" y="0"/>
                    <a:pt x="195" y="0"/>
                  </a:cubicBezTo>
                  <a:cubicBezTo>
                    <a:pt x="317" y="0"/>
                    <a:pt x="390" y="98"/>
                    <a:pt x="390" y="195"/>
                  </a:cubicBezTo>
                  <a:lnTo>
                    <a:pt x="390" y="1927"/>
                  </a:lnTo>
                  <a:cubicBezTo>
                    <a:pt x="390" y="2025"/>
                    <a:pt x="317" y="2122"/>
                    <a:pt x="195" y="2122"/>
                  </a:cubicBezTo>
                  <a:cubicBezTo>
                    <a:pt x="98" y="2122"/>
                    <a:pt x="0" y="2025"/>
                    <a:pt x="0" y="1927"/>
                  </a:cubicBezTo>
                  <a:close/>
                  <a:moveTo>
                    <a:pt x="0" y="2537"/>
                  </a:moveTo>
                  <a:cubicBezTo>
                    <a:pt x="0" y="2439"/>
                    <a:pt x="98" y="2342"/>
                    <a:pt x="195" y="2342"/>
                  </a:cubicBezTo>
                  <a:cubicBezTo>
                    <a:pt x="317" y="2342"/>
                    <a:pt x="390" y="2439"/>
                    <a:pt x="390" y="2537"/>
                  </a:cubicBezTo>
                  <a:lnTo>
                    <a:pt x="390" y="2854"/>
                  </a:lnTo>
                  <a:cubicBezTo>
                    <a:pt x="390" y="2951"/>
                    <a:pt x="317" y="3049"/>
                    <a:pt x="195" y="3049"/>
                  </a:cubicBezTo>
                  <a:cubicBezTo>
                    <a:pt x="73" y="3049"/>
                    <a:pt x="0" y="2951"/>
                    <a:pt x="0" y="28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3202911" y="3533904"/>
              <a:ext cx="371149" cy="633630"/>
            </a:xfrm>
            <a:custGeom>
              <a:rect b="b" l="l" r="r" t="t"/>
              <a:pathLst>
                <a:path extrusionOk="0" h="7245" w="4220">
                  <a:moveTo>
                    <a:pt x="3610" y="4635"/>
                  </a:moveTo>
                  <a:lnTo>
                    <a:pt x="3610" y="7001"/>
                  </a:lnTo>
                  <a:cubicBezTo>
                    <a:pt x="3464" y="7098"/>
                    <a:pt x="3317" y="7171"/>
                    <a:pt x="3171" y="7244"/>
                  </a:cubicBezTo>
                  <a:cubicBezTo>
                    <a:pt x="3537" y="7098"/>
                    <a:pt x="3878" y="6903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342"/>
                  </a:lnTo>
                  <a:cubicBezTo>
                    <a:pt x="2073" y="732"/>
                    <a:pt x="3586" y="2537"/>
                    <a:pt x="3610" y="463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3329471" y="4150392"/>
              <a:ext cx="246788" cy="667738"/>
            </a:xfrm>
            <a:custGeom>
              <a:rect b="b" l="l" r="r" t="t"/>
              <a:pathLst>
                <a:path extrusionOk="0" h="7635" w="2806">
                  <a:moveTo>
                    <a:pt x="2781" y="0"/>
                  </a:moveTo>
                  <a:cubicBezTo>
                    <a:pt x="2586" y="122"/>
                    <a:pt x="2366" y="244"/>
                    <a:pt x="2171" y="342"/>
                  </a:cubicBezTo>
                  <a:lnTo>
                    <a:pt x="2171" y="1122"/>
                  </a:lnTo>
                  <a:lnTo>
                    <a:pt x="2195" y="1122"/>
                  </a:lnTo>
                  <a:cubicBezTo>
                    <a:pt x="2317" y="1122"/>
                    <a:pt x="2390" y="1220"/>
                    <a:pt x="2390" y="1317"/>
                  </a:cubicBezTo>
                  <a:lnTo>
                    <a:pt x="2390" y="3049"/>
                  </a:lnTo>
                  <a:cubicBezTo>
                    <a:pt x="2390" y="3147"/>
                    <a:pt x="2317" y="3244"/>
                    <a:pt x="2195" y="3244"/>
                  </a:cubicBezTo>
                  <a:lnTo>
                    <a:pt x="2171" y="3244"/>
                  </a:lnTo>
                  <a:lnTo>
                    <a:pt x="2171" y="3464"/>
                  </a:lnTo>
                  <a:lnTo>
                    <a:pt x="2195" y="3464"/>
                  </a:lnTo>
                  <a:cubicBezTo>
                    <a:pt x="2317" y="3464"/>
                    <a:pt x="2390" y="3561"/>
                    <a:pt x="2390" y="3683"/>
                  </a:cubicBezTo>
                  <a:lnTo>
                    <a:pt x="2390" y="3976"/>
                  </a:lnTo>
                  <a:cubicBezTo>
                    <a:pt x="2390" y="4098"/>
                    <a:pt x="2317" y="4171"/>
                    <a:pt x="2195" y="4171"/>
                  </a:cubicBezTo>
                  <a:lnTo>
                    <a:pt x="2171" y="4171"/>
                  </a:lnTo>
                  <a:cubicBezTo>
                    <a:pt x="2049" y="5610"/>
                    <a:pt x="1244" y="6903"/>
                    <a:pt x="0" y="7634"/>
                  </a:cubicBezTo>
                  <a:cubicBezTo>
                    <a:pt x="1683" y="6976"/>
                    <a:pt x="2781" y="5366"/>
                    <a:pt x="2805" y="3586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3138531" y="3728060"/>
              <a:ext cx="111609" cy="373356"/>
            </a:xfrm>
            <a:custGeom>
              <a:rect b="b" l="l" r="r" t="t"/>
              <a:pathLst>
                <a:path extrusionOk="0" h="4269" w="1269">
                  <a:moveTo>
                    <a:pt x="879" y="317"/>
                  </a:moveTo>
                  <a:lnTo>
                    <a:pt x="879" y="3049"/>
                  </a:lnTo>
                  <a:cubicBezTo>
                    <a:pt x="879" y="3439"/>
                    <a:pt x="586" y="3732"/>
                    <a:pt x="220" y="3732"/>
                  </a:cubicBezTo>
                  <a:cubicBezTo>
                    <a:pt x="147" y="3732"/>
                    <a:pt x="74" y="3732"/>
                    <a:pt x="1" y="3707"/>
                  </a:cubicBezTo>
                  <a:cubicBezTo>
                    <a:pt x="25" y="3756"/>
                    <a:pt x="74" y="3805"/>
                    <a:pt x="123" y="3854"/>
                  </a:cubicBezTo>
                  <a:cubicBezTo>
                    <a:pt x="537" y="4268"/>
                    <a:pt x="1244" y="3976"/>
                    <a:pt x="1269" y="3366"/>
                  </a:cubicBezTo>
                  <a:lnTo>
                    <a:pt x="1269" y="634"/>
                  </a:lnTo>
                  <a:cubicBezTo>
                    <a:pt x="1269" y="464"/>
                    <a:pt x="1196" y="293"/>
                    <a:pt x="1074" y="147"/>
                  </a:cubicBezTo>
                  <a:cubicBezTo>
                    <a:pt x="976" y="73"/>
                    <a:pt x="903" y="25"/>
                    <a:pt x="805" y="0"/>
                  </a:cubicBezTo>
                  <a:cubicBezTo>
                    <a:pt x="854" y="98"/>
                    <a:pt x="879" y="195"/>
                    <a:pt x="879" y="31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51" name="Google Shape;451;p26" title="projet_web_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3925" y="1819350"/>
            <a:ext cx="2556150" cy="255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25" y="2686733"/>
            <a:ext cx="1827475" cy="821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5"/>
          <p:cNvSpPr/>
          <p:nvPr/>
        </p:nvSpPr>
        <p:spPr>
          <a:xfrm>
            <a:off x="7746400" y="10664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5"/>
          <p:cNvSpPr/>
          <p:nvPr/>
        </p:nvSpPr>
        <p:spPr>
          <a:xfrm>
            <a:off x="7971832" y="917810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5"/>
          <p:cNvSpPr/>
          <p:nvPr/>
        </p:nvSpPr>
        <p:spPr>
          <a:xfrm>
            <a:off x="715100" y="1357700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5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PAGE DE CREATION DU QUIZ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665" name="Google Shape;66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257" y="632100"/>
            <a:ext cx="5228203" cy="420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6"/>
          <p:cNvSpPr/>
          <p:nvPr/>
        </p:nvSpPr>
        <p:spPr>
          <a:xfrm>
            <a:off x="7746400" y="10664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36"/>
          <p:cNvSpPr/>
          <p:nvPr/>
        </p:nvSpPr>
        <p:spPr>
          <a:xfrm>
            <a:off x="7971832" y="917810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36"/>
          <p:cNvSpPr/>
          <p:nvPr/>
        </p:nvSpPr>
        <p:spPr>
          <a:xfrm>
            <a:off x="715100" y="1357700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36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PAGE DE CREATION DU QUIZ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674" name="Google Shape;67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125" y="1547975"/>
            <a:ext cx="8441751" cy="22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37"/>
          <p:cNvSpPr/>
          <p:nvPr/>
        </p:nvSpPr>
        <p:spPr>
          <a:xfrm>
            <a:off x="7746400" y="10664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37"/>
          <p:cNvSpPr/>
          <p:nvPr/>
        </p:nvSpPr>
        <p:spPr>
          <a:xfrm>
            <a:off x="7971832" y="917810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37"/>
          <p:cNvSpPr/>
          <p:nvPr/>
        </p:nvSpPr>
        <p:spPr>
          <a:xfrm>
            <a:off x="715100" y="1357700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7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PAGE DE GESTION (ADMIN)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683" name="Google Shape;68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2044" y="632100"/>
            <a:ext cx="5454607" cy="4206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8" name="Google Shape;688;p38"/>
          <p:cNvGrpSpPr/>
          <p:nvPr/>
        </p:nvGrpSpPr>
        <p:grpSpPr>
          <a:xfrm>
            <a:off x="4787045" y="3196020"/>
            <a:ext cx="2418900" cy="1412700"/>
            <a:chOff x="715100" y="1600325"/>
            <a:chExt cx="2418900" cy="1412700"/>
          </a:xfrm>
        </p:grpSpPr>
        <p:sp>
          <p:nvSpPr>
            <p:cNvPr id="689" name="Google Shape;689;p38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0" name="Google Shape;690;p38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691" name="Google Shape;691;p38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92" name="Google Shape;692;p38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93" name="Google Shape;693;p38"/>
          <p:cNvGrpSpPr/>
          <p:nvPr/>
        </p:nvGrpSpPr>
        <p:grpSpPr>
          <a:xfrm>
            <a:off x="2001050" y="3196020"/>
            <a:ext cx="2418900" cy="1412700"/>
            <a:chOff x="715100" y="1600325"/>
            <a:chExt cx="2418900" cy="1412700"/>
          </a:xfrm>
        </p:grpSpPr>
        <p:sp>
          <p:nvSpPr>
            <p:cNvPr id="694" name="Google Shape;694;p38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5" name="Google Shape;695;p38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696" name="Google Shape;696;p38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97" name="Google Shape;697;p38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98" name="Google Shape;698;p38"/>
          <p:cNvGrpSpPr/>
          <p:nvPr/>
        </p:nvGrpSpPr>
        <p:grpSpPr>
          <a:xfrm>
            <a:off x="6101845" y="1600325"/>
            <a:ext cx="2418900" cy="1412700"/>
            <a:chOff x="715100" y="1600325"/>
            <a:chExt cx="2418900" cy="1412700"/>
          </a:xfrm>
        </p:grpSpPr>
        <p:sp>
          <p:nvSpPr>
            <p:cNvPr id="699" name="Google Shape;699;p38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0" name="Google Shape;700;p38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01" name="Google Shape;701;p38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02" name="Google Shape;702;p38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03" name="Google Shape;703;p38"/>
          <p:cNvGrpSpPr/>
          <p:nvPr/>
        </p:nvGrpSpPr>
        <p:grpSpPr>
          <a:xfrm>
            <a:off x="3408470" y="1600325"/>
            <a:ext cx="2418900" cy="1412700"/>
            <a:chOff x="715100" y="1600325"/>
            <a:chExt cx="2418900" cy="1412700"/>
          </a:xfrm>
        </p:grpSpPr>
        <p:sp>
          <p:nvSpPr>
            <p:cNvPr id="704" name="Google Shape;704;p38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5" name="Google Shape;705;p38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06" name="Google Shape;706;p38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07" name="Google Shape;707;p38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708" name="Google Shape;708;p38"/>
          <p:cNvGrpSpPr/>
          <p:nvPr/>
        </p:nvGrpSpPr>
        <p:grpSpPr>
          <a:xfrm>
            <a:off x="715100" y="1600325"/>
            <a:ext cx="2418900" cy="1412700"/>
            <a:chOff x="715100" y="1600325"/>
            <a:chExt cx="2418900" cy="1412700"/>
          </a:xfrm>
        </p:grpSpPr>
        <p:sp>
          <p:nvSpPr>
            <p:cNvPr id="709" name="Google Shape;709;p38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10" name="Google Shape;710;p38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711" name="Google Shape;711;p38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12" name="Google Shape;712;p38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13" name="Google Shape;713;p38"/>
          <p:cNvSpPr txBox="1"/>
          <p:nvPr>
            <p:ph idx="14" type="subTitle"/>
          </p:nvPr>
        </p:nvSpPr>
        <p:spPr>
          <a:xfrm>
            <a:off x="2067502" y="3401712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Resultats</a:t>
            </a:r>
            <a:endParaRPr/>
          </a:p>
        </p:txBody>
      </p:sp>
      <p:sp>
        <p:nvSpPr>
          <p:cNvPr id="714" name="Google Shape;714;p38"/>
          <p:cNvSpPr txBox="1"/>
          <p:nvPr>
            <p:ph idx="13" type="subTitle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Choix</a:t>
            </a:r>
            <a:endParaRPr/>
          </a:p>
        </p:txBody>
      </p:sp>
      <p:sp>
        <p:nvSpPr>
          <p:cNvPr id="715" name="Google Shape;715;p38"/>
          <p:cNvSpPr txBox="1"/>
          <p:nvPr>
            <p:ph idx="15" type="subTitle"/>
          </p:nvPr>
        </p:nvSpPr>
        <p:spPr>
          <a:xfrm>
            <a:off x="4853218" y="3401700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</a:t>
            </a:r>
            <a:endParaRPr/>
          </a:p>
        </p:txBody>
      </p:sp>
      <p:sp>
        <p:nvSpPr>
          <p:cNvPr id="716" name="Google Shape;716;p38"/>
          <p:cNvSpPr txBox="1"/>
          <p:nvPr>
            <p:ph idx="7" type="subTitle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717" name="Google Shape;717;p38"/>
          <p:cNvSpPr txBox="1"/>
          <p:nvPr>
            <p:ph idx="8" type="subTitle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</a:t>
            </a:r>
            <a:endParaRPr/>
          </a:p>
        </p:txBody>
      </p:sp>
      <p:sp>
        <p:nvSpPr>
          <p:cNvPr id="718" name="Google Shape;718;p38"/>
          <p:cNvSpPr txBox="1"/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Tables de la DB</a:t>
            </a:r>
            <a:endParaRPr/>
          </a:p>
        </p:txBody>
      </p:sp>
      <p:sp>
        <p:nvSpPr>
          <p:cNvPr id="719" name="Google Shape;719;p38"/>
          <p:cNvSpPr txBox="1"/>
          <p:nvPr>
            <p:ph idx="1" type="subTitle"/>
          </p:nvPr>
        </p:nvSpPr>
        <p:spPr>
          <a:xfrm>
            <a:off x="3474800" y="2261076"/>
            <a:ext cx="2194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stocker les questions des quiz</a:t>
            </a:r>
            <a:endParaRPr/>
          </a:p>
        </p:txBody>
      </p:sp>
      <p:sp>
        <p:nvSpPr>
          <p:cNvPr id="720" name="Google Shape;720;p38"/>
          <p:cNvSpPr txBox="1"/>
          <p:nvPr>
            <p:ph idx="4" type="subTitle"/>
          </p:nvPr>
        </p:nvSpPr>
        <p:spPr>
          <a:xfrm>
            <a:off x="782850" y="2172000"/>
            <a:ext cx="2194500" cy="7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stocker les choix des utilisateurs de chaque quiz</a:t>
            </a:r>
            <a:endParaRPr/>
          </a:p>
        </p:txBody>
      </p:sp>
      <p:sp>
        <p:nvSpPr>
          <p:cNvPr id="721" name="Google Shape;721;p38"/>
          <p:cNvSpPr txBox="1"/>
          <p:nvPr>
            <p:ph idx="5" type="subTitle"/>
          </p:nvPr>
        </p:nvSpPr>
        <p:spPr>
          <a:xfrm>
            <a:off x="2067500" y="3806700"/>
            <a:ext cx="22491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stocker les </a:t>
            </a:r>
            <a:r>
              <a:rPr lang="en"/>
              <a:t>résultats</a:t>
            </a:r>
            <a:r>
              <a:rPr lang="en"/>
              <a:t> des utilisateurs</a:t>
            </a:r>
            <a:endParaRPr/>
          </a:p>
        </p:txBody>
      </p:sp>
      <p:sp>
        <p:nvSpPr>
          <p:cNvPr id="722" name="Google Shape;722;p38"/>
          <p:cNvSpPr txBox="1"/>
          <p:nvPr>
            <p:ph idx="2" type="subTitle"/>
          </p:nvPr>
        </p:nvSpPr>
        <p:spPr>
          <a:xfrm>
            <a:off x="6166750" y="2177676"/>
            <a:ext cx="2194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stocker les informations des quiz comme la date, etc…</a:t>
            </a:r>
            <a:endParaRPr/>
          </a:p>
        </p:txBody>
      </p:sp>
      <p:sp>
        <p:nvSpPr>
          <p:cNvPr id="723" name="Google Shape;723;p38"/>
          <p:cNvSpPr txBox="1"/>
          <p:nvPr>
            <p:ph idx="6" type="subTitle"/>
          </p:nvPr>
        </p:nvSpPr>
        <p:spPr>
          <a:xfrm>
            <a:off x="4853218" y="3745032"/>
            <a:ext cx="2194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Pour stocker les informations des utilisateurs</a:t>
            </a:r>
            <a:endParaRPr/>
          </a:p>
        </p:txBody>
      </p:sp>
      <p:sp>
        <p:nvSpPr>
          <p:cNvPr id="724" name="Google Shape;724;p38"/>
          <p:cNvSpPr/>
          <p:nvPr/>
        </p:nvSpPr>
        <p:spPr>
          <a:xfrm>
            <a:off x="7971700" y="1081625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8"/>
          <p:cNvSpPr/>
          <p:nvPr/>
        </p:nvSpPr>
        <p:spPr>
          <a:xfrm>
            <a:off x="7739360" y="932973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38"/>
          <p:cNvSpPr/>
          <p:nvPr/>
        </p:nvSpPr>
        <p:spPr>
          <a:xfrm>
            <a:off x="715160" y="125272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39"/>
          <p:cNvSpPr/>
          <p:nvPr/>
        </p:nvSpPr>
        <p:spPr>
          <a:xfrm>
            <a:off x="7746400" y="10664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39"/>
          <p:cNvSpPr/>
          <p:nvPr/>
        </p:nvSpPr>
        <p:spPr>
          <a:xfrm>
            <a:off x="7971832" y="917810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39"/>
          <p:cNvSpPr/>
          <p:nvPr/>
        </p:nvSpPr>
        <p:spPr>
          <a:xfrm>
            <a:off x="715100" y="1357700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39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Structure de la Base de données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735" name="Google Shape;7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750" y="2714738"/>
            <a:ext cx="8276501" cy="1304837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39"/>
          <p:cNvSpPr txBox="1"/>
          <p:nvPr>
            <p:ph type="title"/>
          </p:nvPr>
        </p:nvSpPr>
        <p:spPr>
          <a:xfrm>
            <a:off x="1626325" y="1115825"/>
            <a:ext cx="57741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Gestion des utilisateur dans la DB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0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Difficultés</a:t>
            </a:r>
            <a:endParaRPr/>
          </a:p>
        </p:txBody>
      </p:sp>
      <p:grpSp>
        <p:nvGrpSpPr>
          <p:cNvPr id="742" name="Google Shape;742;p40"/>
          <p:cNvGrpSpPr/>
          <p:nvPr/>
        </p:nvGrpSpPr>
        <p:grpSpPr>
          <a:xfrm>
            <a:off x="715067" y="1600275"/>
            <a:ext cx="3763405" cy="2916165"/>
            <a:chOff x="715067" y="1600275"/>
            <a:chExt cx="3763405" cy="2916165"/>
          </a:xfrm>
        </p:grpSpPr>
        <p:sp>
          <p:nvSpPr>
            <p:cNvPr id="743" name="Google Shape;743;p40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4" name="Google Shape;744;p40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745" name="Google Shape;745;p40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746" name="Google Shape;746;p40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47" name="Google Shape;747;p40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748" name="Google Shape;748;p40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749" name="Google Shape;749;p40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50" name="Google Shape;750;p40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751" name="Google Shape;751;p40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cap="flat" cmpd="sng" w="2857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cxnSp>
                <p:nvCxnSpPr>
                  <p:cNvPr id="752" name="Google Shape;752;p40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cap="flat" cmpd="sng" w="28575">
                    <a:solidFill>
                      <a:schemeClr val="dk1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</p:grpSp>
            <p:cxnSp>
              <p:nvCxnSpPr>
                <p:cNvPr id="753" name="Google Shape;753;p40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</p:grpSp>
      <p:sp>
        <p:nvSpPr>
          <p:cNvPr id="754" name="Google Shape;754;p40"/>
          <p:cNvSpPr txBox="1"/>
          <p:nvPr>
            <p:ph idx="3" type="subTitle"/>
          </p:nvPr>
        </p:nvSpPr>
        <p:spPr>
          <a:xfrm>
            <a:off x="944800" y="3457200"/>
            <a:ext cx="32106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L’admin doit pouvoir rendre actif ou inactif un compte facilement </a:t>
            </a:r>
            <a:endParaRPr/>
          </a:p>
        </p:txBody>
      </p:sp>
      <p:sp>
        <p:nvSpPr>
          <p:cNvPr id="755" name="Google Shape;755;p40"/>
          <p:cNvSpPr txBox="1"/>
          <p:nvPr>
            <p:ph idx="1" type="subTitle"/>
          </p:nvPr>
        </p:nvSpPr>
        <p:spPr>
          <a:xfrm>
            <a:off x="714125" y="2082700"/>
            <a:ext cx="3765300" cy="12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Gestion des utilisateurs</a:t>
            </a:r>
            <a:endParaRPr u="sng"/>
          </a:p>
        </p:txBody>
      </p:sp>
      <p:sp>
        <p:nvSpPr>
          <p:cNvPr id="756" name="Google Shape;756;p40"/>
          <p:cNvSpPr/>
          <p:nvPr/>
        </p:nvSpPr>
        <p:spPr>
          <a:xfrm>
            <a:off x="7971700" y="1081625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40"/>
          <p:cNvSpPr/>
          <p:nvPr/>
        </p:nvSpPr>
        <p:spPr>
          <a:xfrm>
            <a:off x="7739360" y="932973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40"/>
          <p:cNvSpPr/>
          <p:nvPr/>
        </p:nvSpPr>
        <p:spPr>
          <a:xfrm>
            <a:off x="715160" y="102412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40"/>
          <p:cNvSpPr txBox="1"/>
          <p:nvPr/>
        </p:nvSpPr>
        <p:spPr>
          <a:xfrm>
            <a:off x="274200" y="274200"/>
            <a:ext cx="68586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DIFFICULTÉS</a:t>
            </a: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 </a:t>
            </a: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RENCONTRÉES</a:t>
            </a: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 DURANT LE PROJET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760" name="Google Shape;760;p40" title="Enregistrementdelcran2025-12-04173635-ezgif.com-video-to-gif-conver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50" y="1942926"/>
            <a:ext cx="4169800" cy="2230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1" name="Google Shape;761;p40"/>
          <p:cNvCxnSpPr/>
          <p:nvPr/>
        </p:nvCxnSpPr>
        <p:spPr>
          <a:xfrm flipH="1">
            <a:off x="1427825" y="3295000"/>
            <a:ext cx="2337900" cy="9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6" name="Google Shape;766;p41"/>
          <p:cNvGrpSpPr/>
          <p:nvPr/>
        </p:nvGrpSpPr>
        <p:grpSpPr>
          <a:xfrm>
            <a:off x="4754850" y="3195960"/>
            <a:ext cx="3771900" cy="1412550"/>
            <a:chOff x="4754850" y="1600325"/>
            <a:chExt cx="3771900" cy="1412550"/>
          </a:xfrm>
        </p:grpSpPr>
        <p:sp>
          <p:nvSpPr>
            <p:cNvPr id="767" name="Google Shape;767;p4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69" name="Google Shape;769;p4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70" name="Google Shape;770;p41"/>
          <p:cNvGrpSpPr/>
          <p:nvPr/>
        </p:nvGrpSpPr>
        <p:grpSpPr>
          <a:xfrm>
            <a:off x="715100" y="3195863"/>
            <a:ext cx="3771900" cy="1412550"/>
            <a:chOff x="4754850" y="1600325"/>
            <a:chExt cx="3771900" cy="1412550"/>
          </a:xfrm>
        </p:grpSpPr>
        <p:sp>
          <p:nvSpPr>
            <p:cNvPr id="771" name="Google Shape;771;p4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3" name="Google Shape;773;p4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74" name="Google Shape;774;p41"/>
          <p:cNvGrpSpPr/>
          <p:nvPr/>
        </p:nvGrpSpPr>
        <p:grpSpPr>
          <a:xfrm>
            <a:off x="800100" y="1640525"/>
            <a:ext cx="3771900" cy="1412550"/>
            <a:chOff x="715100" y="1600313"/>
            <a:chExt cx="3771900" cy="1412550"/>
          </a:xfrm>
        </p:grpSpPr>
        <p:sp>
          <p:nvSpPr>
            <p:cNvPr id="775" name="Google Shape;775;p41"/>
            <p:cNvSpPr/>
            <p:nvPr/>
          </p:nvSpPr>
          <p:spPr>
            <a:xfrm>
              <a:off x="812900" y="1691663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715100" y="1600313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77" name="Google Shape;777;p41"/>
            <p:cNvCxnSpPr/>
            <p:nvPr/>
          </p:nvCxnSpPr>
          <p:spPr>
            <a:xfrm>
              <a:off x="715100" y="1783313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778" name="Google Shape;778;p41"/>
          <p:cNvGrpSpPr/>
          <p:nvPr/>
        </p:nvGrpSpPr>
        <p:grpSpPr>
          <a:xfrm>
            <a:off x="4754850" y="1600313"/>
            <a:ext cx="3771900" cy="1412550"/>
            <a:chOff x="4754850" y="1600325"/>
            <a:chExt cx="3771900" cy="1412550"/>
          </a:xfrm>
        </p:grpSpPr>
        <p:sp>
          <p:nvSpPr>
            <p:cNvPr id="779" name="Google Shape;779;p4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81" name="Google Shape;781;p4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82" name="Google Shape;782;p41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783" name="Google Shape;783;p41"/>
          <p:cNvSpPr txBox="1"/>
          <p:nvPr>
            <p:ph idx="7" type="subTitle"/>
          </p:nvPr>
        </p:nvSpPr>
        <p:spPr>
          <a:xfrm>
            <a:off x="893850" y="1937525"/>
            <a:ext cx="3436200" cy="96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1. Maîtrise</a:t>
            </a:r>
            <a:r>
              <a:rPr lang="en" sz="1900"/>
              <a:t> de la manipulation des données</a:t>
            </a:r>
            <a:endParaRPr sz="1900"/>
          </a:p>
        </p:txBody>
      </p:sp>
      <p:sp>
        <p:nvSpPr>
          <p:cNvPr id="784" name="Google Shape;784;p41"/>
          <p:cNvSpPr txBox="1"/>
          <p:nvPr>
            <p:ph idx="8" type="subTitle"/>
          </p:nvPr>
        </p:nvSpPr>
        <p:spPr>
          <a:xfrm>
            <a:off x="4922700" y="1865451"/>
            <a:ext cx="3436200" cy="9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2.</a:t>
            </a:r>
            <a:r>
              <a:rPr lang="en" sz="1900"/>
              <a:t>Contrôle</a:t>
            </a:r>
            <a:r>
              <a:rPr lang="en" sz="1900"/>
              <a:t> </a:t>
            </a:r>
            <a:r>
              <a:rPr lang="en" sz="1900"/>
              <a:t>d'accès</a:t>
            </a:r>
            <a:r>
              <a:rPr lang="en" sz="1900"/>
              <a:t> basé sur les </a:t>
            </a:r>
            <a:r>
              <a:rPr lang="en" sz="1900"/>
              <a:t>rôles</a:t>
            </a:r>
            <a:endParaRPr sz="1900"/>
          </a:p>
        </p:txBody>
      </p:sp>
      <p:sp>
        <p:nvSpPr>
          <p:cNvPr id="785" name="Google Shape;785;p41"/>
          <p:cNvSpPr/>
          <p:nvPr/>
        </p:nvSpPr>
        <p:spPr>
          <a:xfrm>
            <a:off x="947500" y="1090313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41"/>
          <p:cNvSpPr/>
          <p:nvPr/>
        </p:nvSpPr>
        <p:spPr>
          <a:xfrm>
            <a:off x="715160" y="941661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41"/>
          <p:cNvSpPr/>
          <p:nvPr/>
        </p:nvSpPr>
        <p:spPr>
          <a:xfrm>
            <a:off x="7971748" y="1042351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1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CONCLUSION DU PREMIER PROJET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789" name="Google Shape;789;p41"/>
          <p:cNvSpPr txBox="1"/>
          <p:nvPr>
            <p:ph idx="7" type="subTitle"/>
          </p:nvPr>
        </p:nvSpPr>
        <p:spPr>
          <a:xfrm>
            <a:off x="882950" y="3464880"/>
            <a:ext cx="3436200" cy="9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3</a:t>
            </a:r>
            <a:r>
              <a:rPr lang="en" sz="1900"/>
              <a:t>. Gestion de projet et visionnage</a:t>
            </a:r>
            <a:endParaRPr sz="1900"/>
          </a:p>
        </p:txBody>
      </p:sp>
      <p:sp>
        <p:nvSpPr>
          <p:cNvPr id="790" name="Google Shape;790;p41"/>
          <p:cNvSpPr txBox="1"/>
          <p:nvPr>
            <p:ph idx="7" type="subTitle"/>
          </p:nvPr>
        </p:nvSpPr>
        <p:spPr>
          <a:xfrm>
            <a:off x="4922700" y="3486655"/>
            <a:ext cx="3436200" cy="9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4</a:t>
            </a:r>
            <a:r>
              <a:rPr lang="en" sz="1900"/>
              <a:t>. Développement de méthode de sécurité</a:t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2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essources</a:t>
            </a:r>
            <a:endParaRPr/>
          </a:p>
        </p:txBody>
      </p:sp>
      <p:sp>
        <p:nvSpPr>
          <p:cNvPr id="796" name="Google Shape;796;p42"/>
          <p:cNvSpPr txBox="1"/>
          <p:nvPr/>
        </p:nvSpPr>
        <p:spPr>
          <a:xfrm>
            <a:off x="715100" y="1600325"/>
            <a:ext cx="3762600" cy="28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Toutes les ressources utilisées durant le projet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Doc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https://www.google.com/recaptcha/admin/create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https://developers.google.com/recaptcha/intro?hl=fr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97" name="Google Shape;797;p42"/>
          <p:cNvSpPr txBox="1"/>
          <p:nvPr/>
        </p:nvSpPr>
        <p:spPr>
          <a:xfrm>
            <a:off x="4755150" y="1600325"/>
            <a:ext cx="3674100" cy="28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UI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Uiverse.io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Slidesgo.com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7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458" name="Google Shape;458;p27"/>
          <p:cNvSpPr txBox="1"/>
          <p:nvPr>
            <p:ph idx="1" type="body"/>
          </p:nvPr>
        </p:nvSpPr>
        <p:spPr>
          <a:xfrm>
            <a:off x="715100" y="1417200"/>
            <a:ext cx="7713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</a:t>
            </a:r>
            <a:endParaRPr/>
          </a:p>
        </p:txBody>
      </p:sp>
      <p:sp>
        <p:nvSpPr>
          <p:cNvPr id="459" name="Google Shape;459;p27"/>
          <p:cNvSpPr txBox="1"/>
          <p:nvPr/>
        </p:nvSpPr>
        <p:spPr>
          <a:xfrm>
            <a:off x="715100" y="4151183"/>
            <a:ext cx="3674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For more info:</a:t>
            </a:r>
            <a:b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| </a:t>
            </a:r>
            <a:r>
              <a:rPr b="1" lang="en" sz="1100" u="sng">
                <a:solidFill>
                  <a:schemeClr val="hlink"/>
                </a:solidFill>
                <a:latin typeface="Karla"/>
                <a:ea typeface="Karla"/>
                <a:cs typeface="Karla"/>
                <a:sym typeface="Karla"/>
                <a:hlinkClick r:id="rId5"/>
              </a:rPr>
              <a:t>BLOG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| 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</a:t>
            </a:r>
            <a:endParaRPr b="1" sz="1100" u="sng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60" name="Google Shape;460;p27"/>
          <p:cNvSpPr txBox="1"/>
          <p:nvPr/>
        </p:nvSpPr>
        <p:spPr>
          <a:xfrm>
            <a:off x="4754850" y="4151183"/>
            <a:ext cx="3674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You can visit our sister </a:t>
            </a:r>
            <a: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projects</a:t>
            </a:r>
            <a: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</a:t>
            </a:r>
            <a:br>
              <a:rPr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| 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| 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STORYSET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| 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WEPIK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1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| </a:t>
            </a:r>
            <a:r>
              <a:rPr b="1" lang="en" sz="1100" u="sng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VIDEVO</a:t>
            </a:r>
            <a:endParaRPr b="1" sz="11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aphicFrame>
        <p:nvGraphicFramePr>
          <p:cNvPr id="461" name="Google Shape;461;p27"/>
          <p:cNvGraphicFramePr/>
          <p:nvPr/>
        </p:nvGraphicFramePr>
        <p:xfrm>
          <a:off x="715100" y="191554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{273EF4F4-D063-49F2-83A9-641041A7CC3F}</a:tableStyleId>
              </a:tblPr>
              <a:tblGrid>
                <a:gridCol w="2327400"/>
                <a:gridCol w="5386500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Projet / Consignes 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Les </a:t>
                      </a:r>
                      <a:endParaRPr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Diagramme UML / classes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Les 2 diagramme MVC</a:t>
                      </a:r>
                      <a:endParaRPr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Programmation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You must keep it so that proper credits for our design are given</a:t>
                      </a:r>
                      <a:endParaRPr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La Database (DB)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All the colors used in this presentation</a:t>
                      </a:r>
                      <a:endParaRPr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Difficultés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These can be used in the template, and their size and color can be edited</a:t>
                      </a:r>
                      <a:endParaRPr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Conclusion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Karla"/>
                          <a:ea typeface="Karla"/>
                          <a:cs typeface="Karla"/>
                          <a:sym typeface="Karla"/>
                        </a:rPr>
                        <a:t>You can edit the master slides easily. For more info, click </a:t>
                      </a:r>
                      <a:r>
                        <a:rPr b="1" lang="en" sz="110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Karla"/>
                          <a:ea typeface="Karla"/>
                          <a:cs typeface="Karla"/>
                          <a:sym typeface="Karla"/>
                          <a:hlinkClick r:id="rId13"/>
                        </a:rPr>
                        <a:t>here</a:t>
                      </a:r>
                      <a:endParaRPr b="1" sz="1100">
                        <a:solidFill>
                          <a:schemeClr val="dk1"/>
                        </a:solidFill>
                        <a:latin typeface="Karla"/>
                        <a:ea typeface="Karla"/>
                        <a:cs typeface="Karla"/>
                        <a:sym typeface="Karl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62" name="Google Shape;462;p27"/>
          <p:cNvSpPr/>
          <p:nvPr/>
        </p:nvSpPr>
        <p:spPr>
          <a:xfrm>
            <a:off x="947450" y="1565988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715110" y="1417336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7971698" y="151802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7"/>
          <p:cNvSpPr txBox="1"/>
          <p:nvPr/>
        </p:nvSpPr>
        <p:spPr>
          <a:xfrm>
            <a:off x="274200" y="274200"/>
            <a:ext cx="7364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SOMMAIRE DU DIAPORAMA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28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471" name="Google Shape;471;p28"/>
            <p:cNvSpPr/>
            <p:nvPr/>
          </p:nvSpPr>
          <p:spPr>
            <a:xfrm>
              <a:off x="4572050" y="100025"/>
              <a:ext cx="3657590" cy="348347"/>
            </a:xfrm>
            <a:custGeom>
              <a:rect b="b" l="l" r="r" t="t"/>
              <a:pathLst>
                <a:path extrusionOk="0" h="4488" w="46122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8"/>
            <p:cNvSpPr/>
            <p:nvPr/>
          </p:nvSpPr>
          <p:spPr>
            <a:xfrm>
              <a:off x="4572050" y="100025"/>
              <a:ext cx="3657590" cy="348347"/>
            </a:xfrm>
            <a:custGeom>
              <a:rect b="b" l="l" r="r" t="t"/>
              <a:pathLst>
                <a:path extrusionOk="0" h="4488" w="46122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8"/>
            <p:cNvSpPr/>
            <p:nvPr/>
          </p:nvSpPr>
          <p:spPr>
            <a:xfrm>
              <a:off x="4720981" y="137824"/>
              <a:ext cx="328867" cy="270807"/>
            </a:xfrm>
            <a:custGeom>
              <a:rect b="b" l="l" r="r" t="t"/>
              <a:pathLst>
                <a:path extrusionOk="0" h="3489" w="4147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8"/>
            <p:cNvSpPr/>
            <p:nvPr/>
          </p:nvSpPr>
          <p:spPr>
            <a:xfrm>
              <a:off x="4722884" y="287391"/>
              <a:ext cx="307614" cy="121239"/>
            </a:xfrm>
            <a:custGeom>
              <a:rect b="b" l="l" r="r" t="t"/>
              <a:pathLst>
                <a:path extrusionOk="0" h="1562" w="3879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8"/>
            <p:cNvSpPr/>
            <p:nvPr/>
          </p:nvSpPr>
          <p:spPr>
            <a:xfrm>
              <a:off x="4610750" y="238182"/>
              <a:ext cx="98732" cy="70089"/>
            </a:xfrm>
            <a:custGeom>
              <a:rect b="b" l="l" r="r" t="t"/>
              <a:pathLst>
                <a:path extrusionOk="0" h="903" w="1245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8"/>
            <p:cNvSpPr/>
            <p:nvPr/>
          </p:nvSpPr>
          <p:spPr>
            <a:xfrm>
              <a:off x="4610750" y="272256"/>
              <a:ext cx="92943" cy="36015"/>
            </a:xfrm>
            <a:custGeom>
              <a:rect b="b" l="l" r="r" t="t"/>
              <a:pathLst>
                <a:path extrusionOk="0" h="464" w="1172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8"/>
            <p:cNvSpPr/>
            <p:nvPr/>
          </p:nvSpPr>
          <p:spPr>
            <a:xfrm>
              <a:off x="5043980" y="130295"/>
              <a:ext cx="2541566" cy="289669"/>
            </a:xfrm>
            <a:custGeom>
              <a:rect b="b" l="l" r="r" t="t"/>
              <a:pathLst>
                <a:path extrusionOk="0" h="3732" w="32049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8"/>
            <p:cNvSpPr/>
            <p:nvPr/>
          </p:nvSpPr>
          <p:spPr>
            <a:xfrm>
              <a:off x="5043980" y="353676"/>
              <a:ext cx="2541566" cy="64423"/>
            </a:xfrm>
            <a:custGeom>
              <a:rect b="b" l="l" r="r" t="t"/>
              <a:pathLst>
                <a:path extrusionOk="0" h="830" w="32049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8"/>
            <p:cNvSpPr/>
            <p:nvPr/>
          </p:nvSpPr>
          <p:spPr>
            <a:xfrm>
              <a:off x="7610613" y="130295"/>
              <a:ext cx="152895" cy="287806"/>
            </a:xfrm>
            <a:custGeom>
              <a:rect b="b" l="l" r="r" t="t"/>
              <a:pathLst>
                <a:path extrusionOk="0" h="3708" w="1928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8"/>
            <p:cNvSpPr/>
            <p:nvPr/>
          </p:nvSpPr>
          <p:spPr>
            <a:xfrm>
              <a:off x="7610613" y="361205"/>
              <a:ext cx="154798" cy="56894"/>
            </a:xfrm>
            <a:custGeom>
              <a:rect b="b" l="l" r="r" t="t"/>
              <a:pathLst>
                <a:path extrusionOk="0" h="733" w="1952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8"/>
            <p:cNvSpPr/>
            <p:nvPr/>
          </p:nvSpPr>
          <p:spPr>
            <a:xfrm>
              <a:off x="7788568" y="130295"/>
              <a:ext cx="408170" cy="287806"/>
            </a:xfrm>
            <a:custGeom>
              <a:rect b="b" l="l" r="r" t="t"/>
              <a:pathLst>
                <a:path extrusionOk="0" h="3708" w="5147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8"/>
            <p:cNvSpPr/>
            <p:nvPr/>
          </p:nvSpPr>
          <p:spPr>
            <a:xfrm>
              <a:off x="7788568" y="224910"/>
              <a:ext cx="396592" cy="193190"/>
            </a:xfrm>
            <a:custGeom>
              <a:rect b="b" l="l" r="r" t="t"/>
              <a:pathLst>
                <a:path extrusionOk="0" h="2489" w="5001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28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484" name="Google Shape;484;p28"/>
            <p:cNvSpPr/>
            <p:nvPr/>
          </p:nvSpPr>
          <p:spPr>
            <a:xfrm>
              <a:off x="3724575" y="3497700"/>
              <a:ext cx="603495" cy="1371596"/>
            </a:xfrm>
            <a:custGeom>
              <a:rect b="b" l="l" r="r" t="t"/>
              <a:pathLst>
                <a:path extrusionOk="0" h="16415" w="7221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8"/>
            <p:cNvSpPr/>
            <p:nvPr/>
          </p:nvSpPr>
          <p:spPr>
            <a:xfrm>
              <a:off x="3757170" y="3848221"/>
              <a:ext cx="538223" cy="988485"/>
            </a:xfrm>
            <a:custGeom>
              <a:rect b="b" l="l" r="r" t="t"/>
              <a:pathLst>
                <a:path extrusionOk="0" h="11830" w="644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8"/>
            <p:cNvSpPr/>
            <p:nvPr/>
          </p:nvSpPr>
          <p:spPr>
            <a:xfrm>
              <a:off x="3816342" y="4047922"/>
              <a:ext cx="38779" cy="654255"/>
            </a:xfrm>
            <a:custGeom>
              <a:rect b="b" l="l" r="r" t="t"/>
              <a:pathLst>
                <a:path extrusionOk="0" h="7830" w="464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8"/>
            <p:cNvSpPr/>
            <p:nvPr/>
          </p:nvSpPr>
          <p:spPr>
            <a:xfrm>
              <a:off x="3724575" y="3497700"/>
              <a:ext cx="603495" cy="1371596"/>
            </a:xfrm>
            <a:custGeom>
              <a:rect b="b" l="l" r="r" t="t"/>
              <a:pathLst>
                <a:path extrusionOk="0" h="16415" w="7221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8"/>
            <p:cNvSpPr/>
            <p:nvPr/>
          </p:nvSpPr>
          <p:spPr>
            <a:xfrm>
              <a:off x="3871336" y="3530287"/>
              <a:ext cx="309980" cy="285349"/>
            </a:xfrm>
            <a:custGeom>
              <a:rect b="b" l="l" r="r" t="t"/>
              <a:pathLst>
                <a:path extrusionOk="0" h="3415" w="3709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8"/>
            <p:cNvSpPr/>
            <p:nvPr/>
          </p:nvSpPr>
          <p:spPr>
            <a:xfrm>
              <a:off x="3775557" y="3848221"/>
              <a:ext cx="519836" cy="988485"/>
            </a:xfrm>
            <a:custGeom>
              <a:rect b="b" l="l" r="r" t="t"/>
              <a:pathLst>
                <a:path extrusionOk="0" h="11830" w="622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28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491" name="Google Shape;491;p28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2" name="Google Shape;492;p28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493" name="Google Shape;493;p28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4" name="Google Shape;494;p28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495" name="Google Shape;495;p28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96" name="Google Shape;496;p2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97" name="Google Shape;497;p2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498" name="Google Shape;498;p28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99" name="Google Shape;499;p28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00" name="Google Shape;500;p28"/>
          <p:cNvSpPr txBox="1"/>
          <p:nvPr>
            <p:ph idx="2" type="title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1" name="Google Shape;501;p28"/>
          <p:cNvSpPr txBox="1"/>
          <p:nvPr>
            <p:ph type="title"/>
          </p:nvPr>
        </p:nvSpPr>
        <p:spPr>
          <a:xfrm>
            <a:off x="1828850" y="1812800"/>
            <a:ext cx="548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Projet 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Consignes 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Organisation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8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03" name="Google Shape;503;p28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fmla="val 15109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932654" y="2075711"/>
              <a:ext cx="457191" cy="388627"/>
            </a:xfrm>
            <a:custGeom>
              <a:rect b="b" l="l" r="r" t="t"/>
              <a:pathLst>
                <a:path extrusionOk="0" h="9051" w="10659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28"/>
          <p:cNvSpPr/>
          <p:nvPr/>
        </p:nvSpPr>
        <p:spPr>
          <a:xfrm>
            <a:off x="3828458" y="1721467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8"/>
          <p:cNvSpPr/>
          <p:nvPr/>
        </p:nvSpPr>
        <p:spPr>
          <a:xfrm>
            <a:off x="4292603" y="1570639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8"/>
          <p:cNvSpPr/>
          <p:nvPr/>
        </p:nvSpPr>
        <p:spPr>
          <a:xfrm>
            <a:off x="3042489" y="1417325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09" name="Google Shape;509;p28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fmla="val 15109" name="adj"/>
              </a:avLst>
            </a:pr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fmla="val 25000" name="adj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9"/>
          <p:cNvSpPr txBox="1"/>
          <p:nvPr>
            <p:ph type="title"/>
          </p:nvPr>
        </p:nvSpPr>
        <p:spPr>
          <a:xfrm>
            <a:off x="2002425" y="1220588"/>
            <a:ext cx="50292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Liste des Consigne</a:t>
            </a:r>
            <a:endParaRPr/>
          </a:p>
        </p:txBody>
      </p:sp>
      <p:sp>
        <p:nvSpPr>
          <p:cNvPr id="516" name="Google Shape;516;p29"/>
          <p:cNvSpPr txBox="1"/>
          <p:nvPr>
            <p:ph idx="1" type="subTitle"/>
          </p:nvPr>
        </p:nvSpPr>
        <p:spPr>
          <a:xfrm>
            <a:off x="1646925" y="1723498"/>
            <a:ext cx="5912700" cy="21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Créer</a:t>
            </a:r>
            <a:r>
              <a:rPr lang="en"/>
              <a:t> un </a:t>
            </a:r>
            <a:r>
              <a:rPr lang="en"/>
              <a:t>schéma</a:t>
            </a:r>
            <a:r>
              <a:rPr lang="en"/>
              <a:t> UML et de classes.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Créer une base de données avec des tables.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Créer une page d’inscription et de connection.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/>
              <a:t>└─ </a:t>
            </a:r>
            <a:r>
              <a:rPr lang="en"/>
              <a:t>inscription avec plusieurs </a:t>
            </a:r>
            <a:r>
              <a:rPr lang="en"/>
              <a:t>rôles</a:t>
            </a:r>
            <a:r>
              <a:rPr lang="en"/>
              <a:t>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Créer une page pour créer/gérer des quiz.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Créer une page pour gérer les utilisateur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 └</a:t>
            </a:r>
            <a:r>
              <a:rPr lang="en"/>
              <a:t>─ </a:t>
            </a:r>
            <a:r>
              <a:rPr lang="en"/>
              <a:t>Seulement </a:t>
            </a:r>
            <a:r>
              <a:rPr lang="en"/>
              <a:t>accessible par l’Admin</a:t>
            </a:r>
            <a:r>
              <a:rPr lang="en"/>
              <a:t> </a:t>
            </a:r>
            <a:endParaRPr/>
          </a:p>
        </p:txBody>
      </p:sp>
      <p:grpSp>
        <p:nvGrpSpPr>
          <p:cNvPr id="517" name="Google Shape;517;p29"/>
          <p:cNvGrpSpPr/>
          <p:nvPr/>
        </p:nvGrpSpPr>
        <p:grpSpPr>
          <a:xfrm>
            <a:off x="463651" y="1220603"/>
            <a:ext cx="502899" cy="502899"/>
            <a:chOff x="858700" y="1967475"/>
            <a:chExt cx="605100" cy="605100"/>
          </a:xfrm>
        </p:grpSpPr>
        <p:sp>
          <p:nvSpPr>
            <p:cNvPr id="518" name="Google Shape;518;p29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fmla="val 15109" name="adj"/>
              </a:avLst>
            </a:pr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9"/>
            <p:cNvSpPr/>
            <p:nvPr/>
          </p:nvSpPr>
          <p:spPr>
            <a:xfrm>
              <a:off x="932654" y="2075711"/>
              <a:ext cx="457191" cy="388627"/>
            </a:xfrm>
            <a:custGeom>
              <a:rect b="b" l="l" r="r" t="t"/>
              <a:pathLst>
                <a:path extrusionOk="0" h="9051" w="10659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" name="Google Shape;520;p29"/>
          <p:cNvGrpSpPr/>
          <p:nvPr/>
        </p:nvGrpSpPr>
        <p:grpSpPr>
          <a:xfrm>
            <a:off x="463651" y="1906497"/>
            <a:ext cx="502800" cy="502800"/>
            <a:chOff x="7014301" y="2017350"/>
            <a:chExt cx="502800" cy="502800"/>
          </a:xfrm>
        </p:grpSpPr>
        <p:sp>
          <p:nvSpPr>
            <p:cNvPr id="521" name="Google Shape;521;p29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fmla="val 15109" name="adj"/>
              </a:avLst>
            </a:pr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9"/>
            <p:cNvSpPr/>
            <p:nvPr/>
          </p:nvSpPr>
          <p:spPr>
            <a:xfrm>
              <a:off x="7095012" y="2108734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" name="Google Shape;523;p29"/>
          <p:cNvGrpSpPr/>
          <p:nvPr/>
        </p:nvGrpSpPr>
        <p:grpSpPr>
          <a:xfrm>
            <a:off x="463651" y="445094"/>
            <a:ext cx="629846" cy="592514"/>
            <a:chOff x="463701" y="2217961"/>
            <a:chExt cx="629846" cy="592514"/>
          </a:xfrm>
        </p:grpSpPr>
        <p:sp>
          <p:nvSpPr>
            <p:cNvPr id="524" name="Google Shape;524;p29"/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fmla="val 15109" name="adj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9"/>
            <p:cNvSpPr/>
            <p:nvPr/>
          </p:nvSpPr>
          <p:spPr>
            <a:xfrm>
              <a:off x="545925" y="2446300"/>
              <a:ext cx="338328" cy="225549"/>
            </a:xfrm>
            <a:custGeom>
              <a:rect b="b" l="l" r="r" t="t"/>
              <a:pathLst>
                <a:path extrusionOk="0" h="5806" w="8708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9"/>
            <p:cNvSpPr/>
            <p:nvPr/>
          </p:nvSpPr>
          <p:spPr>
            <a:xfrm>
              <a:off x="555887" y="2446307"/>
              <a:ext cx="318435" cy="106170"/>
            </a:xfrm>
            <a:custGeom>
              <a:rect b="b" l="l" r="r" t="t"/>
              <a:pathLst>
                <a:path extrusionOk="0" h="2733" w="8196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7" name="Google Shape;527;p29"/>
            <p:cNvGrpSpPr/>
            <p:nvPr/>
          </p:nvGrpSpPr>
          <p:grpSpPr>
            <a:xfrm>
              <a:off x="773496" y="2217961"/>
              <a:ext cx="320051" cy="298703"/>
              <a:chOff x="1023863" y="2896525"/>
              <a:chExt cx="240875" cy="219425"/>
            </a:xfrm>
          </p:grpSpPr>
          <p:sp>
            <p:nvSpPr>
              <p:cNvPr id="528" name="Google Shape;528;p29"/>
              <p:cNvSpPr/>
              <p:nvPr/>
            </p:nvSpPr>
            <p:spPr>
              <a:xfrm>
                <a:off x="1023863" y="2896525"/>
                <a:ext cx="240875" cy="219425"/>
              </a:xfrm>
              <a:custGeom>
                <a:rect b="b" l="l" r="r" t="t"/>
                <a:pathLst>
                  <a:path extrusionOk="0" h="8777" w="9635">
                    <a:moveTo>
                      <a:pt x="4811" y="1"/>
                    </a:moveTo>
                    <a:cubicBezTo>
                      <a:pt x="2818" y="1"/>
                      <a:pt x="1017" y="1364"/>
                      <a:pt x="537" y="3389"/>
                    </a:cubicBezTo>
                    <a:cubicBezTo>
                      <a:pt x="0" y="5754"/>
                      <a:pt x="1464" y="8096"/>
                      <a:pt x="3805" y="8657"/>
                    </a:cubicBezTo>
                    <a:cubicBezTo>
                      <a:pt x="4147" y="8738"/>
                      <a:pt x="4488" y="8776"/>
                      <a:pt x="4824" y="8776"/>
                    </a:cubicBezTo>
                    <a:cubicBezTo>
                      <a:pt x="6816" y="8776"/>
                      <a:pt x="8614" y="7413"/>
                      <a:pt x="9073" y="5388"/>
                    </a:cubicBezTo>
                    <a:cubicBezTo>
                      <a:pt x="9634" y="3047"/>
                      <a:pt x="8171" y="681"/>
                      <a:pt x="5830" y="120"/>
                    </a:cubicBezTo>
                    <a:cubicBezTo>
                      <a:pt x="5488" y="39"/>
                      <a:pt x="5147" y="1"/>
                      <a:pt x="4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9"/>
              <p:cNvSpPr/>
              <p:nvPr/>
            </p:nvSpPr>
            <p:spPr>
              <a:xfrm>
                <a:off x="1111105" y="2959275"/>
                <a:ext cx="54900" cy="93925"/>
              </a:xfrm>
              <a:custGeom>
                <a:rect b="b" l="l" r="r" t="t"/>
                <a:pathLst>
                  <a:path extrusionOk="0" h="3757" w="2196">
                    <a:moveTo>
                      <a:pt x="1268" y="0"/>
                    </a:moveTo>
                    <a:lnTo>
                      <a:pt x="0" y="1049"/>
                    </a:lnTo>
                    <a:lnTo>
                      <a:pt x="512" y="1708"/>
                    </a:lnTo>
                    <a:lnTo>
                      <a:pt x="951" y="1342"/>
                    </a:lnTo>
                    <a:cubicBezTo>
                      <a:pt x="1024" y="1269"/>
                      <a:pt x="1098" y="1195"/>
                      <a:pt x="1171" y="1098"/>
                    </a:cubicBezTo>
                    <a:lnTo>
                      <a:pt x="1171" y="1756"/>
                    </a:lnTo>
                    <a:lnTo>
                      <a:pt x="1171" y="3756"/>
                    </a:lnTo>
                    <a:lnTo>
                      <a:pt x="2195" y="3756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0" name="Google Shape;530;p29"/>
          <p:cNvSpPr/>
          <p:nvPr/>
        </p:nvSpPr>
        <p:spPr>
          <a:xfrm>
            <a:off x="1646925" y="13816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7031613" y="4058207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6799273" y="3909555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3" name="Google Shape;533;p29"/>
          <p:cNvGrpSpPr/>
          <p:nvPr/>
        </p:nvGrpSpPr>
        <p:grpSpPr>
          <a:xfrm>
            <a:off x="404600" y="4046486"/>
            <a:ext cx="621000" cy="621000"/>
            <a:chOff x="416300" y="4058211"/>
            <a:chExt cx="621000" cy="621000"/>
          </a:xfrm>
        </p:grpSpPr>
        <p:sp>
          <p:nvSpPr>
            <p:cNvPr id="534" name="Google Shape;534;p29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fmla="val 15109" name="adj"/>
              </a:avLst>
            </a:prstGeom>
            <a:solidFill>
              <a:schemeClr val="accen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fmla="val 42536" name="adj"/>
              </a:avLst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6" name="Google Shape;536;p29"/>
          <p:cNvSpPr txBox="1"/>
          <p:nvPr/>
        </p:nvSpPr>
        <p:spPr>
          <a:xfrm>
            <a:off x="1370000" y="746250"/>
            <a:ext cx="7364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LES EXIGENCES A RESPECTER POUR LE PROJET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0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Répartition des 4 jours</a:t>
            </a:r>
            <a:endParaRPr/>
          </a:p>
        </p:txBody>
      </p:sp>
      <p:sp>
        <p:nvSpPr>
          <p:cNvPr id="542" name="Google Shape;542;p30"/>
          <p:cNvSpPr/>
          <p:nvPr/>
        </p:nvSpPr>
        <p:spPr>
          <a:xfrm>
            <a:off x="1035175" y="2784106"/>
            <a:ext cx="1645800" cy="457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Lundi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3" name="Google Shape;543;p30"/>
          <p:cNvSpPr/>
          <p:nvPr/>
        </p:nvSpPr>
        <p:spPr>
          <a:xfrm>
            <a:off x="2844450" y="2784106"/>
            <a:ext cx="1645800" cy="457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Mardi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4" name="Google Shape;544;p30"/>
          <p:cNvSpPr/>
          <p:nvPr/>
        </p:nvSpPr>
        <p:spPr>
          <a:xfrm>
            <a:off x="4653725" y="2784106"/>
            <a:ext cx="1645800" cy="457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Mercredi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5" name="Google Shape;545;p30"/>
          <p:cNvSpPr/>
          <p:nvPr/>
        </p:nvSpPr>
        <p:spPr>
          <a:xfrm>
            <a:off x="6463000" y="2784106"/>
            <a:ext cx="1645800" cy="457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Jeudi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6" name="Google Shape;546;p30"/>
          <p:cNvSpPr txBox="1"/>
          <p:nvPr/>
        </p:nvSpPr>
        <p:spPr>
          <a:xfrm flipH="1">
            <a:off x="715075" y="1600325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Diagramme </a:t>
            </a:r>
            <a:r>
              <a:rPr lang="en" sz="19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ULM / Classes</a:t>
            </a:r>
            <a:endParaRPr sz="19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7" name="Google Shape;547;p30"/>
          <p:cNvSpPr txBox="1"/>
          <p:nvPr/>
        </p:nvSpPr>
        <p:spPr>
          <a:xfrm flipH="1">
            <a:off x="576325" y="2023050"/>
            <a:ext cx="25635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Création des 2 diagrammes : ULM &amp; classes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48" name="Google Shape;548;p30"/>
          <p:cNvSpPr txBox="1"/>
          <p:nvPr/>
        </p:nvSpPr>
        <p:spPr>
          <a:xfrm flipH="1">
            <a:off x="2266350" y="3408050"/>
            <a:ext cx="2802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Programmation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49" name="Google Shape;549;p30"/>
          <p:cNvSpPr txBox="1"/>
          <p:nvPr/>
        </p:nvSpPr>
        <p:spPr>
          <a:xfrm flipH="1">
            <a:off x="2024550" y="3855550"/>
            <a:ext cx="3285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Page de Connection / Inscription</a:t>
            </a:r>
            <a:b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Dashboard de chaque rôle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Début de la création des quiz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50" name="Google Shape;550;p30"/>
          <p:cNvSpPr txBox="1"/>
          <p:nvPr/>
        </p:nvSpPr>
        <p:spPr>
          <a:xfrm flipH="1">
            <a:off x="4103825" y="1600325"/>
            <a:ext cx="2745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Programmation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51" name="Google Shape;551;p30"/>
          <p:cNvSpPr txBox="1"/>
          <p:nvPr/>
        </p:nvSpPr>
        <p:spPr>
          <a:xfrm flipH="1">
            <a:off x="3830225" y="2023050"/>
            <a:ext cx="32928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Terminer la création des quiz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Connection à la DB sur phpMyAdmin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52" name="Google Shape;552;p30"/>
          <p:cNvSpPr txBox="1"/>
          <p:nvPr/>
        </p:nvSpPr>
        <p:spPr>
          <a:xfrm flipH="1">
            <a:off x="6142900" y="3408061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Diaporama</a:t>
            </a:r>
            <a:endParaRPr sz="24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53" name="Google Shape;553;p30"/>
          <p:cNvSpPr txBox="1"/>
          <p:nvPr/>
        </p:nvSpPr>
        <p:spPr>
          <a:xfrm flipH="1">
            <a:off x="5865400" y="3830800"/>
            <a:ext cx="2802000" cy="8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Gestion des utilisateurs &amp; quiz pour l’admin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- Création du diaporama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554" name="Google Shape;554;p30"/>
          <p:cNvCxnSpPr>
            <a:stCxn id="547" idx="2"/>
            <a:endCxn id="542" idx="0"/>
          </p:cNvCxnSpPr>
          <p:nvPr/>
        </p:nvCxnSpPr>
        <p:spPr>
          <a:xfrm>
            <a:off x="1858075" y="2617350"/>
            <a:ext cx="0" cy="1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30"/>
          <p:cNvCxnSpPr>
            <a:stCxn id="543" idx="2"/>
            <a:endCxn id="548" idx="0"/>
          </p:cNvCxnSpPr>
          <p:nvPr/>
        </p:nvCxnSpPr>
        <p:spPr>
          <a:xfrm>
            <a:off x="3667350" y="3241306"/>
            <a:ext cx="0" cy="1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6" name="Google Shape;556;p30"/>
          <p:cNvCxnSpPr>
            <a:stCxn id="544" idx="0"/>
            <a:endCxn id="551" idx="2"/>
          </p:cNvCxnSpPr>
          <p:nvPr/>
        </p:nvCxnSpPr>
        <p:spPr>
          <a:xfrm rot="10800000">
            <a:off x="5476625" y="2617306"/>
            <a:ext cx="0" cy="1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7" name="Google Shape;557;p30"/>
          <p:cNvCxnSpPr>
            <a:stCxn id="545" idx="2"/>
            <a:endCxn id="552" idx="0"/>
          </p:cNvCxnSpPr>
          <p:nvPr/>
        </p:nvCxnSpPr>
        <p:spPr>
          <a:xfrm>
            <a:off x="7285900" y="3241306"/>
            <a:ext cx="0" cy="166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8" name="Google Shape;558;p30"/>
          <p:cNvCxnSpPr>
            <a:stCxn id="542" idx="3"/>
            <a:endCxn id="543" idx="1"/>
          </p:cNvCxnSpPr>
          <p:nvPr/>
        </p:nvCxnSpPr>
        <p:spPr>
          <a:xfrm>
            <a:off x="2680975" y="3012706"/>
            <a:ext cx="163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30"/>
          <p:cNvCxnSpPr>
            <a:stCxn id="543" idx="3"/>
            <a:endCxn id="544" idx="1"/>
          </p:cNvCxnSpPr>
          <p:nvPr/>
        </p:nvCxnSpPr>
        <p:spPr>
          <a:xfrm>
            <a:off x="4490250" y="3012706"/>
            <a:ext cx="163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30"/>
          <p:cNvCxnSpPr>
            <a:stCxn id="544" idx="3"/>
            <a:endCxn id="545" idx="1"/>
          </p:cNvCxnSpPr>
          <p:nvPr/>
        </p:nvCxnSpPr>
        <p:spPr>
          <a:xfrm>
            <a:off x="6299525" y="3012706"/>
            <a:ext cx="163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30"/>
          <p:cNvCxnSpPr>
            <a:stCxn id="545" idx="3"/>
          </p:cNvCxnSpPr>
          <p:nvPr/>
        </p:nvCxnSpPr>
        <p:spPr>
          <a:xfrm>
            <a:off x="8108800" y="3012706"/>
            <a:ext cx="3210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562" name="Google Shape;562;p30"/>
          <p:cNvCxnSpPr>
            <a:stCxn id="542" idx="1"/>
          </p:cNvCxnSpPr>
          <p:nvPr/>
        </p:nvCxnSpPr>
        <p:spPr>
          <a:xfrm rot="10800000">
            <a:off x="716275" y="3012706"/>
            <a:ext cx="318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grpSp>
        <p:nvGrpSpPr>
          <p:cNvPr id="563" name="Google Shape;563;p30"/>
          <p:cNvGrpSpPr/>
          <p:nvPr/>
        </p:nvGrpSpPr>
        <p:grpSpPr>
          <a:xfrm>
            <a:off x="716262" y="4020798"/>
            <a:ext cx="682628" cy="313230"/>
            <a:chOff x="7746275" y="1413898"/>
            <a:chExt cx="682628" cy="313230"/>
          </a:xfrm>
        </p:grpSpPr>
        <p:sp>
          <p:nvSpPr>
            <p:cNvPr id="564" name="Google Shape;564;p30"/>
            <p:cNvSpPr/>
            <p:nvPr/>
          </p:nvSpPr>
          <p:spPr>
            <a:xfrm>
              <a:off x="7746275" y="1562537"/>
              <a:ext cx="457208" cy="164590"/>
            </a:xfrm>
            <a:custGeom>
              <a:rect b="b" l="l" r="r" t="t"/>
              <a:pathLst>
                <a:path extrusionOk="0" h="3025" w="7903">
                  <a:moveTo>
                    <a:pt x="2025" y="2829"/>
                  </a:moveTo>
                  <a:cubicBezTo>
                    <a:pt x="1829" y="3024"/>
                    <a:pt x="1537" y="2732"/>
                    <a:pt x="1732" y="2537"/>
                  </a:cubicBezTo>
                  <a:lnTo>
                    <a:pt x="2756" y="1537"/>
                  </a:lnTo>
                  <a:lnTo>
                    <a:pt x="1732" y="512"/>
                  </a:lnTo>
                  <a:cubicBezTo>
                    <a:pt x="1537" y="317"/>
                    <a:pt x="1829" y="49"/>
                    <a:pt x="2025" y="220"/>
                  </a:cubicBezTo>
                  <a:lnTo>
                    <a:pt x="3171" y="1390"/>
                  </a:lnTo>
                  <a:cubicBezTo>
                    <a:pt x="3244" y="1463"/>
                    <a:pt x="3244" y="1585"/>
                    <a:pt x="3171" y="1683"/>
                  </a:cubicBezTo>
                  <a:close/>
                  <a:moveTo>
                    <a:pt x="195" y="512"/>
                  </a:moveTo>
                  <a:lnTo>
                    <a:pt x="1195" y="1512"/>
                  </a:lnTo>
                  <a:lnTo>
                    <a:pt x="195" y="2537"/>
                  </a:lnTo>
                  <a:cubicBezTo>
                    <a:pt x="0" y="2732"/>
                    <a:pt x="269" y="3000"/>
                    <a:pt x="464" y="2805"/>
                  </a:cubicBezTo>
                  <a:lnTo>
                    <a:pt x="1610" y="1659"/>
                  </a:lnTo>
                  <a:cubicBezTo>
                    <a:pt x="1708" y="1585"/>
                    <a:pt x="1708" y="1463"/>
                    <a:pt x="1610" y="1366"/>
                  </a:cubicBezTo>
                  <a:lnTo>
                    <a:pt x="464" y="220"/>
                  </a:lnTo>
                  <a:cubicBezTo>
                    <a:pt x="269" y="25"/>
                    <a:pt x="0" y="317"/>
                    <a:pt x="195" y="512"/>
                  </a:cubicBezTo>
                  <a:close/>
                  <a:moveTo>
                    <a:pt x="6659" y="2829"/>
                  </a:moveTo>
                  <a:cubicBezTo>
                    <a:pt x="6464" y="3024"/>
                    <a:pt x="6195" y="2732"/>
                    <a:pt x="6366" y="2537"/>
                  </a:cubicBezTo>
                  <a:lnTo>
                    <a:pt x="7390" y="1537"/>
                  </a:lnTo>
                  <a:lnTo>
                    <a:pt x="6366" y="512"/>
                  </a:lnTo>
                  <a:cubicBezTo>
                    <a:pt x="6195" y="317"/>
                    <a:pt x="6464" y="49"/>
                    <a:pt x="6659" y="220"/>
                  </a:cubicBezTo>
                  <a:lnTo>
                    <a:pt x="7805" y="1390"/>
                  </a:lnTo>
                  <a:cubicBezTo>
                    <a:pt x="7903" y="1463"/>
                    <a:pt x="7903" y="1585"/>
                    <a:pt x="7805" y="1683"/>
                  </a:cubicBezTo>
                  <a:close/>
                  <a:moveTo>
                    <a:pt x="5122" y="2829"/>
                  </a:moveTo>
                  <a:lnTo>
                    <a:pt x="6268" y="1683"/>
                  </a:lnTo>
                  <a:cubicBezTo>
                    <a:pt x="6342" y="1585"/>
                    <a:pt x="6342" y="1463"/>
                    <a:pt x="6268" y="1390"/>
                  </a:cubicBezTo>
                  <a:lnTo>
                    <a:pt x="5122" y="220"/>
                  </a:lnTo>
                  <a:cubicBezTo>
                    <a:pt x="4927" y="73"/>
                    <a:pt x="4659" y="317"/>
                    <a:pt x="4829" y="512"/>
                  </a:cubicBezTo>
                  <a:lnTo>
                    <a:pt x="5854" y="1537"/>
                  </a:lnTo>
                  <a:lnTo>
                    <a:pt x="4829" y="2537"/>
                  </a:lnTo>
                  <a:cubicBezTo>
                    <a:pt x="4634" y="2732"/>
                    <a:pt x="4927" y="3024"/>
                    <a:pt x="5122" y="2829"/>
                  </a:cubicBezTo>
                  <a:close/>
                  <a:moveTo>
                    <a:pt x="3561" y="2829"/>
                  </a:moveTo>
                  <a:lnTo>
                    <a:pt x="4707" y="1683"/>
                  </a:lnTo>
                  <a:cubicBezTo>
                    <a:pt x="4805" y="1585"/>
                    <a:pt x="4805" y="1463"/>
                    <a:pt x="4707" y="1390"/>
                  </a:cubicBezTo>
                  <a:lnTo>
                    <a:pt x="3561" y="220"/>
                  </a:lnTo>
                  <a:cubicBezTo>
                    <a:pt x="3366" y="0"/>
                    <a:pt x="3049" y="317"/>
                    <a:pt x="3268" y="512"/>
                  </a:cubicBezTo>
                  <a:lnTo>
                    <a:pt x="4293" y="1537"/>
                  </a:lnTo>
                  <a:lnTo>
                    <a:pt x="3268" y="2537"/>
                  </a:lnTo>
                  <a:cubicBezTo>
                    <a:pt x="3098" y="2732"/>
                    <a:pt x="3366" y="3024"/>
                    <a:pt x="3561" y="28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7971707" y="1413898"/>
              <a:ext cx="457196" cy="57149"/>
            </a:xfrm>
            <a:custGeom>
              <a:rect b="b" l="l" r="r" t="t"/>
              <a:pathLst>
                <a:path extrusionOk="0" h="1391" w="11732">
                  <a:moveTo>
                    <a:pt x="11488" y="854"/>
                  </a:moveTo>
                  <a:cubicBezTo>
                    <a:pt x="11708" y="878"/>
                    <a:pt x="11732" y="1220"/>
                    <a:pt x="11488" y="1244"/>
                  </a:cubicBezTo>
                  <a:cubicBezTo>
                    <a:pt x="11220" y="1244"/>
                    <a:pt x="10952" y="1098"/>
                    <a:pt x="10805" y="854"/>
                  </a:cubicBezTo>
                  <a:cubicBezTo>
                    <a:pt x="10683" y="708"/>
                    <a:pt x="10561" y="537"/>
                    <a:pt x="10366" y="537"/>
                  </a:cubicBezTo>
                  <a:cubicBezTo>
                    <a:pt x="10171" y="537"/>
                    <a:pt x="10049" y="683"/>
                    <a:pt x="9927" y="854"/>
                  </a:cubicBezTo>
                  <a:cubicBezTo>
                    <a:pt x="9781" y="1098"/>
                    <a:pt x="9513" y="1244"/>
                    <a:pt x="9244" y="1244"/>
                  </a:cubicBezTo>
                  <a:cubicBezTo>
                    <a:pt x="8952" y="1244"/>
                    <a:pt x="8708" y="1098"/>
                    <a:pt x="8561" y="854"/>
                  </a:cubicBezTo>
                  <a:cubicBezTo>
                    <a:pt x="8439" y="708"/>
                    <a:pt x="8293" y="537"/>
                    <a:pt x="8122" y="537"/>
                  </a:cubicBezTo>
                  <a:cubicBezTo>
                    <a:pt x="7927" y="537"/>
                    <a:pt x="7805" y="683"/>
                    <a:pt x="7683" y="854"/>
                  </a:cubicBezTo>
                  <a:cubicBezTo>
                    <a:pt x="7537" y="1098"/>
                    <a:pt x="7269" y="1244"/>
                    <a:pt x="6976" y="1244"/>
                  </a:cubicBezTo>
                  <a:cubicBezTo>
                    <a:pt x="6708" y="1244"/>
                    <a:pt x="6439" y="1098"/>
                    <a:pt x="6293" y="854"/>
                  </a:cubicBezTo>
                  <a:cubicBezTo>
                    <a:pt x="6171" y="708"/>
                    <a:pt x="6049" y="537"/>
                    <a:pt x="5854" y="537"/>
                  </a:cubicBezTo>
                  <a:cubicBezTo>
                    <a:pt x="5683" y="537"/>
                    <a:pt x="5561" y="683"/>
                    <a:pt x="5415" y="854"/>
                  </a:cubicBezTo>
                  <a:cubicBezTo>
                    <a:pt x="5122" y="1391"/>
                    <a:pt x="4342" y="1391"/>
                    <a:pt x="4049" y="854"/>
                  </a:cubicBezTo>
                  <a:cubicBezTo>
                    <a:pt x="3927" y="708"/>
                    <a:pt x="3805" y="537"/>
                    <a:pt x="3610" y="537"/>
                  </a:cubicBezTo>
                  <a:cubicBezTo>
                    <a:pt x="3415" y="537"/>
                    <a:pt x="3318" y="683"/>
                    <a:pt x="3171" y="854"/>
                  </a:cubicBezTo>
                  <a:cubicBezTo>
                    <a:pt x="2879" y="1391"/>
                    <a:pt x="2098" y="1391"/>
                    <a:pt x="1805" y="854"/>
                  </a:cubicBezTo>
                  <a:cubicBezTo>
                    <a:pt x="1683" y="708"/>
                    <a:pt x="1561" y="537"/>
                    <a:pt x="1366" y="537"/>
                  </a:cubicBezTo>
                  <a:cubicBezTo>
                    <a:pt x="1171" y="537"/>
                    <a:pt x="1074" y="683"/>
                    <a:pt x="927" y="854"/>
                  </a:cubicBezTo>
                  <a:cubicBezTo>
                    <a:pt x="781" y="1098"/>
                    <a:pt x="513" y="1244"/>
                    <a:pt x="244" y="1244"/>
                  </a:cubicBezTo>
                  <a:cubicBezTo>
                    <a:pt x="1" y="1220"/>
                    <a:pt x="1" y="878"/>
                    <a:pt x="244" y="854"/>
                  </a:cubicBezTo>
                  <a:cubicBezTo>
                    <a:pt x="391" y="854"/>
                    <a:pt x="513" y="732"/>
                    <a:pt x="635" y="586"/>
                  </a:cubicBezTo>
                  <a:cubicBezTo>
                    <a:pt x="781" y="317"/>
                    <a:pt x="1074" y="171"/>
                    <a:pt x="1366" y="147"/>
                  </a:cubicBezTo>
                  <a:cubicBezTo>
                    <a:pt x="1659" y="171"/>
                    <a:pt x="1952" y="317"/>
                    <a:pt x="2098" y="586"/>
                  </a:cubicBezTo>
                  <a:cubicBezTo>
                    <a:pt x="2220" y="732"/>
                    <a:pt x="2342" y="854"/>
                    <a:pt x="2488" y="854"/>
                  </a:cubicBezTo>
                  <a:lnTo>
                    <a:pt x="2488" y="854"/>
                  </a:lnTo>
                  <a:cubicBezTo>
                    <a:pt x="2635" y="854"/>
                    <a:pt x="2757" y="732"/>
                    <a:pt x="2879" y="586"/>
                  </a:cubicBezTo>
                  <a:cubicBezTo>
                    <a:pt x="3196" y="0"/>
                    <a:pt x="4025" y="0"/>
                    <a:pt x="4342" y="586"/>
                  </a:cubicBezTo>
                  <a:cubicBezTo>
                    <a:pt x="4464" y="732"/>
                    <a:pt x="4586" y="854"/>
                    <a:pt x="4732" y="854"/>
                  </a:cubicBezTo>
                  <a:lnTo>
                    <a:pt x="4781" y="854"/>
                  </a:lnTo>
                  <a:cubicBezTo>
                    <a:pt x="4927" y="854"/>
                    <a:pt x="5025" y="732"/>
                    <a:pt x="5147" y="586"/>
                  </a:cubicBezTo>
                  <a:cubicBezTo>
                    <a:pt x="5318" y="317"/>
                    <a:pt x="5586" y="171"/>
                    <a:pt x="5878" y="147"/>
                  </a:cubicBezTo>
                  <a:cubicBezTo>
                    <a:pt x="6196" y="171"/>
                    <a:pt x="6464" y="317"/>
                    <a:pt x="6635" y="586"/>
                  </a:cubicBezTo>
                  <a:cubicBezTo>
                    <a:pt x="6757" y="732"/>
                    <a:pt x="6854" y="854"/>
                    <a:pt x="7000" y="854"/>
                  </a:cubicBezTo>
                  <a:lnTo>
                    <a:pt x="7025" y="854"/>
                  </a:lnTo>
                  <a:cubicBezTo>
                    <a:pt x="7171" y="854"/>
                    <a:pt x="7293" y="732"/>
                    <a:pt x="7391" y="586"/>
                  </a:cubicBezTo>
                  <a:cubicBezTo>
                    <a:pt x="7708" y="0"/>
                    <a:pt x="8561" y="0"/>
                    <a:pt x="8878" y="586"/>
                  </a:cubicBezTo>
                  <a:cubicBezTo>
                    <a:pt x="9000" y="732"/>
                    <a:pt x="9098" y="854"/>
                    <a:pt x="9244" y="854"/>
                  </a:cubicBezTo>
                  <a:lnTo>
                    <a:pt x="9269" y="854"/>
                  </a:lnTo>
                  <a:cubicBezTo>
                    <a:pt x="9415" y="854"/>
                    <a:pt x="9537" y="732"/>
                    <a:pt x="9659" y="586"/>
                  </a:cubicBezTo>
                  <a:cubicBezTo>
                    <a:pt x="9805" y="317"/>
                    <a:pt x="10074" y="171"/>
                    <a:pt x="10391" y="147"/>
                  </a:cubicBezTo>
                  <a:cubicBezTo>
                    <a:pt x="10683" y="171"/>
                    <a:pt x="10976" y="317"/>
                    <a:pt x="11122" y="586"/>
                  </a:cubicBezTo>
                  <a:cubicBezTo>
                    <a:pt x="11244" y="732"/>
                    <a:pt x="11342" y="854"/>
                    <a:pt x="11488" y="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30"/>
          <p:cNvSpPr/>
          <p:nvPr/>
        </p:nvSpPr>
        <p:spPr>
          <a:xfrm rot="-2700000">
            <a:off x="7919053" y="3051729"/>
            <a:ext cx="365716" cy="365716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30"/>
          <p:cNvSpPr/>
          <p:nvPr/>
        </p:nvSpPr>
        <p:spPr>
          <a:xfrm>
            <a:off x="715075" y="1044613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8" name="Google Shape;568;p30"/>
          <p:cNvGrpSpPr/>
          <p:nvPr/>
        </p:nvGrpSpPr>
        <p:grpSpPr>
          <a:xfrm>
            <a:off x="7266943" y="1417337"/>
            <a:ext cx="1827475" cy="1051350"/>
            <a:chOff x="136938" y="3645137"/>
            <a:chExt cx="1827475" cy="1051350"/>
          </a:xfrm>
        </p:grpSpPr>
        <p:grpSp>
          <p:nvGrpSpPr>
            <p:cNvPr id="569" name="Google Shape;569;p30"/>
            <p:cNvGrpSpPr/>
            <p:nvPr/>
          </p:nvGrpSpPr>
          <p:grpSpPr>
            <a:xfrm>
              <a:off x="136938" y="3645137"/>
              <a:ext cx="1827475" cy="1051350"/>
              <a:chOff x="274188" y="1278048"/>
              <a:chExt cx="1827475" cy="1051350"/>
            </a:xfrm>
          </p:grpSpPr>
          <p:sp>
            <p:nvSpPr>
              <p:cNvPr id="570" name="Google Shape;570;p30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fmla="val 0" name="adj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1" name="Google Shape;571;p30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572" name="Google Shape;572;p30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73" name="Google Shape;573;p30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574" name="Google Shape;574;p30"/>
            <p:cNvGrpSpPr/>
            <p:nvPr/>
          </p:nvGrpSpPr>
          <p:grpSpPr>
            <a:xfrm>
              <a:off x="312866" y="4003096"/>
              <a:ext cx="1339306" cy="443405"/>
              <a:chOff x="312866" y="4003096"/>
              <a:chExt cx="1339306" cy="443405"/>
            </a:xfrm>
          </p:grpSpPr>
          <p:sp>
            <p:nvSpPr>
              <p:cNvPr id="575" name="Google Shape;575;p30"/>
              <p:cNvSpPr/>
              <p:nvPr/>
            </p:nvSpPr>
            <p:spPr>
              <a:xfrm>
                <a:off x="877401" y="4018335"/>
                <a:ext cx="770549" cy="67223"/>
              </a:xfrm>
              <a:custGeom>
                <a:rect b="b" l="l" r="r" t="t"/>
                <a:pathLst>
                  <a:path extrusionOk="0" h="1513" w="17343">
                    <a:moveTo>
                      <a:pt x="1001" y="0"/>
                    </a:moveTo>
                    <a:cubicBezTo>
                      <a:pt x="1" y="0"/>
                      <a:pt x="1" y="1512"/>
                      <a:pt x="1001" y="1512"/>
                    </a:cubicBezTo>
                    <a:lnTo>
                      <a:pt x="16318" y="1512"/>
                    </a:lnTo>
                    <a:cubicBezTo>
                      <a:pt x="17342" y="1512"/>
                      <a:pt x="17342" y="0"/>
                      <a:pt x="163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30"/>
              <p:cNvSpPr/>
              <p:nvPr/>
            </p:nvSpPr>
            <p:spPr>
              <a:xfrm>
                <a:off x="873136" y="4156728"/>
                <a:ext cx="779036" cy="274489"/>
              </a:xfrm>
              <a:custGeom>
                <a:rect b="b" l="l" r="r" t="t"/>
                <a:pathLst>
                  <a:path extrusionOk="0" h="6178" w="17534">
                    <a:moveTo>
                      <a:pt x="9469" y="0"/>
                    </a:moveTo>
                    <a:cubicBezTo>
                      <a:pt x="9292" y="0"/>
                      <a:pt x="9116" y="62"/>
                      <a:pt x="8975" y="178"/>
                    </a:cubicBezTo>
                    <a:lnTo>
                      <a:pt x="4024" y="4470"/>
                    </a:lnTo>
                    <a:lnTo>
                      <a:pt x="1512" y="2885"/>
                    </a:lnTo>
                    <a:cubicBezTo>
                      <a:pt x="1365" y="2788"/>
                      <a:pt x="1219" y="2747"/>
                      <a:pt x="1083" y="2747"/>
                    </a:cubicBezTo>
                    <a:cubicBezTo>
                      <a:pt x="430" y="2747"/>
                      <a:pt x="0" y="3709"/>
                      <a:pt x="707" y="4153"/>
                    </a:cubicBezTo>
                    <a:lnTo>
                      <a:pt x="3682" y="6056"/>
                    </a:lnTo>
                    <a:cubicBezTo>
                      <a:pt x="3804" y="6129"/>
                      <a:pt x="3951" y="6178"/>
                      <a:pt x="4097" y="6178"/>
                    </a:cubicBezTo>
                    <a:cubicBezTo>
                      <a:pt x="4268" y="6178"/>
                      <a:pt x="4438" y="6129"/>
                      <a:pt x="4585" y="6007"/>
                    </a:cubicBezTo>
                    <a:lnTo>
                      <a:pt x="9511" y="1739"/>
                    </a:lnTo>
                    <a:lnTo>
                      <a:pt x="12731" y="4202"/>
                    </a:lnTo>
                    <a:cubicBezTo>
                      <a:pt x="12866" y="4307"/>
                      <a:pt x="13038" y="4357"/>
                      <a:pt x="13207" y="4357"/>
                    </a:cubicBezTo>
                    <a:cubicBezTo>
                      <a:pt x="13313" y="4357"/>
                      <a:pt x="13417" y="4337"/>
                      <a:pt x="13511" y="4300"/>
                    </a:cubicBezTo>
                    <a:lnTo>
                      <a:pt x="16731" y="2812"/>
                    </a:lnTo>
                    <a:cubicBezTo>
                      <a:pt x="17534" y="2432"/>
                      <a:pt x="17165" y="1337"/>
                      <a:pt x="16449" y="1337"/>
                    </a:cubicBezTo>
                    <a:cubicBezTo>
                      <a:pt x="16339" y="1337"/>
                      <a:pt x="16220" y="1363"/>
                      <a:pt x="16097" y="1422"/>
                    </a:cubicBezTo>
                    <a:lnTo>
                      <a:pt x="13292" y="2714"/>
                    </a:lnTo>
                    <a:lnTo>
                      <a:pt x="9926" y="153"/>
                    </a:lnTo>
                    <a:cubicBezTo>
                      <a:pt x="9788" y="50"/>
                      <a:pt x="9628" y="0"/>
                      <a:pt x="94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30"/>
              <p:cNvSpPr/>
              <p:nvPr/>
            </p:nvSpPr>
            <p:spPr>
              <a:xfrm>
                <a:off x="350807" y="4003096"/>
                <a:ext cx="211354" cy="187583"/>
              </a:xfrm>
              <a:custGeom>
                <a:rect b="b" l="l" r="r" t="t"/>
                <a:pathLst>
                  <a:path extrusionOk="0" h="4222" w="4757">
                    <a:moveTo>
                      <a:pt x="4648" y="1"/>
                    </a:moveTo>
                    <a:cubicBezTo>
                      <a:pt x="2522" y="1"/>
                      <a:pt x="648" y="1402"/>
                      <a:pt x="1" y="3441"/>
                    </a:cubicBezTo>
                    <a:lnTo>
                      <a:pt x="2391" y="4221"/>
                    </a:lnTo>
                    <a:cubicBezTo>
                      <a:pt x="2708" y="3197"/>
                      <a:pt x="3683" y="2490"/>
                      <a:pt x="4757" y="2490"/>
                    </a:cubicBezTo>
                    <a:lnTo>
                      <a:pt x="4757" y="2"/>
                    </a:lnTo>
                    <a:cubicBezTo>
                      <a:pt x="4720" y="1"/>
                      <a:pt x="4684" y="1"/>
                      <a:pt x="46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30"/>
              <p:cNvSpPr/>
              <p:nvPr/>
            </p:nvSpPr>
            <p:spPr>
              <a:xfrm>
                <a:off x="312866" y="4155928"/>
                <a:ext cx="460606" cy="290572"/>
              </a:xfrm>
              <a:custGeom>
                <a:rect b="b" l="l" r="r" t="t"/>
                <a:pathLst>
                  <a:path extrusionOk="0" h="6540" w="10367">
                    <a:moveTo>
                      <a:pt x="855" y="1"/>
                    </a:moveTo>
                    <a:lnTo>
                      <a:pt x="855" y="1"/>
                    </a:lnTo>
                    <a:cubicBezTo>
                      <a:pt x="1" y="2635"/>
                      <a:pt x="1440" y="5440"/>
                      <a:pt x="4074" y="6293"/>
                    </a:cubicBezTo>
                    <a:cubicBezTo>
                      <a:pt x="4584" y="6460"/>
                      <a:pt x="5103" y="6539"/>
                      <a:pt x="5614" y="6539"/>
                    </a:cubicBezTo>
                    <a:cubicBezTo>
                      <a:pt x="7715" y="6539"/>
                      <a:pt x="9680" y="5198"/>
                      <a:pt x="10367" y="3098"/>
                    </a:cubicBezTo>
                    <a:lnTo>
                      <a:pt x="7976" y="2318"/>
                    </a:lnTo>
                    <a:cubicBezTo>
                      <a:pt x="7642" y="3380"/>
                      <a:pt x="6657" y="4046"/>
                      <a:pt x="5597" y="4046"/>
                    </a:cubicBezTo>
                    <a:cubicBezTo>
                      <a:pt x="5343" y="4046"/>
                      <a:pt x="5085" y="4008"/>
                      <a:pt x="4830" y="3927"/>
                    </a:cubicBezTo>
                    <a:cubicBezTo>
                      <a:pt x="3513" y="3488"/>
                      <a:pt x="2806" y="2098"/>
                      <a:pt x="3245" y="781"/>
                    </a:cubicBezTo>
                    <a:lnTo>
                      <a:pt x="855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30"/>
              <p:cNvSpPr/>
              <p:nvPr/>
            </p:nvSpPr>
            <p:spPr>
              <a:xfrm>
                <a:off x="562102" y="4003140"/>
                <a:ext cx="222194" cy="290483"/>
              </a:xfrm>
              <a:custGeom>
                <a:rect b="b" l="l" r="r" t="t"/>
                <a:pathLst>
                  <a:path extrusionOk="0" h="6538" w="5001">
                    <a:moveTo>
                      <a:pt x="45" y="1"/>
                    </a:moveTo>
                    <a:cubicBezTo>
                      <a:pt x="30" y="1"/>
                      <a:pt x="15" y="1"/>
                      <a:pt x="1" y="1"/>
                    </a:cubicBezTo>
                    <a:lnTo>
                      <a:pt x="1" y="2489"/>
                    </a:lnTo>
                    <a:cubicBezTo>
                      <a:pt x="1683" y="2489"/>
                      <a:pt x="2903" y="4147"/>
                      <a:pt x="2366" y="5757"/>
                    </a:cubicBezTo>
                    <a:lnTo>
                      <a:pt x="4757" y="6537"/>
                    </a:lnTo>
                    <a:cubicBezTo>
                      <a:pt x="4927" y="6025"/>
                      <a:pt x="5000" y="5513"/>
                      <a:pt x="5000" y="5001"/>
                    </a:cubicBezTo>
                    <a:cubicBezTo>
                      <a:pt x="5000" y="2235"/>
                      <a:pt x="2781" y="1"/>
                      <a:pt x="4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0" name="Google Shape;580;p30"/>
          <p:cNvSpPr txBox="1"/>
          <p:nvPr/>
        </p:nvSpPr>
        <p:spPr>
          <a:xfrm>
            <a:off x="274200" y="274200"/>
            <a:ext cx="7364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TIMELINE DES 4 JOURS DE PROJET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31" title="pafman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8350" y="686200"/>
            <a:ext cx="6807399" cy="4135475"/>
          </a:xfrm>
          <a:prstGeom prst="rect">
            <a:avLst/>
          </a:prstGeom>
          <a:noFill/>
          <a:ln>
            <a:noFill/>
          </a:ln>
        </p:spPr>
      </p:pic>
      <p:sp>
        <p:nvSpPr>
          <p:cNvPr id="586" name="Google Shape;586;p31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DIAGRAMME DE CLASSES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2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DIAGRAMME D’ULM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592" name="Google Shape;592;p32" title="UML de classes.draw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1925" y="510300"/>
            <a:ext cx="3380236" cy="4359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3"/>
          <p:cNvSpPr txBox="1"/>
          <p:nvPr/>
        </p:nvSpPr>
        <p:spPr>
          <a:xfrm>
            <a:off x="6173550" y="2125925"/>
            <a:ext cx="2327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u="sng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Captcha</a:t>
            </a:r>
            <a:endParaRPr sz="2400" u="sng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598" name="Google Shape;598;p33"/>
          <p:cNvSpPr txBox="1"/>
          <p:nvPr/>
        </p:nvSpPr>
        <p:spPr>
          <a:xfrm>
            <a:off x="6173550" y="2584975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On utilise le Captcha de google qui s'appelle : </a:t>
            </a:r>
            <a:r>
              <a:rPr i="1" lang="en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</a:rPr>
              <a:t>reCAPTCHA</a:t>
            </a:r>
            <a:r>
              <a:rPr lang="en">
                <a:solidFill>
                  <a:schemeClr val="accent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pour une vérification rapide et sécurisé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99" name="Google Shape;599;p33"/>
          <p:cNvSpPr txBox="1"/>
          <p:nvPr/>
        </p:nvSpPr>
        <p:spPr>
          <a:xfrm>
            <a:off x="715100" y="2702753"/>
            <a:ext cx="2327400" cy="10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Ce switch permet de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s'inscrire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ou de se connecter tout en restant dans la 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même</a:t>
            </a: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pages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00" name="Google Shape;600;p33"/>
          <p:cNvSpPr txBox="1"/>
          <p:nvPr/>
        </p:nvSpPr>
        <p:spPr>
          <a:xfrm>
            <a:off x="715100" y="2243710"/>
            <a:ext cx="2327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Switch</a:t>
            </a:r>
            <a:endParaRPr sz="2400" u="sng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601" name="Google Shape;601;p33"/>
          <p:cNvSpPr/>
          <p:nvPr/>
        </p:nvSpPr>
        <p:spPr>
          <a:xfrm>
            <a:off x="7746400" y="1066450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33"/>
          <p:cNvSpPr/>
          <p:nvPr/>
        </p:nvSpPr>
        <p:spPr>
          <a:xfrm>
            <a:off x="7971832" y="917810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3"/>
          <p:cNvSpPr/>
          <p:nvPr/>
        </p:nvSpPr>
        <p:spPr>
          <a:xfrm>
            <a:off x="715100" y="1357700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4" name="Google Shape;604;p33" title="Enregistrementdelcran2025-12-04144947-ezgif.com-video-to-gif-converter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819" y="731535"/>
            <a:ext cx="2458363" cy="40707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5" name="Google Shape;605;p33"/>
          <p:cNvCxnSpPr/>
          <p:nvPr/>
        </p:nvCxnSpPr>
        <p:spPr>
          <a:xfrm flipH="1" rot="10800000">
            <a:off x="2811700" y="1207875"/>
            <a:ext cx="1753800" cy="146700"/>
          </a:xfrm>
          <a:prstGeom prst="bentConnector3">
            <a:avLst>
              <a:gd fmla="val 28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33"/>
          <p:cNvCxnSpPr/>
          <p:nvPr/>
        </p:nvCxnSpPr>
        <p:spPr>
          <a:xfrm rot="10800000">
            <a:off x="4561000" y="1079700"/>
            <a:ext cx="0" cy="132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7" name="Google Shape;607;p33"/>
          <p:cNvCxnSpPr/>
          <p:nvPr/>
        </p:nvCxnSpPr>
        <p:spPr>
          <a:xfrm>
            <a:off x="2816794" y="1352606"/>
            <a:ext cx="600" cy="970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8" name="Google Shape;608;p33"/>
          <p:cNvCxnSpPr/>
          <p:nvPr/>
        </p:nvCxnSpPr>
        <p:spPr>
          <a:xfrm rot="5400000">
            <a:off x="5024825" y="2654225"/>
            <a:ext cx="1229700" cy="807000"/>
          </a:xfrm>
          <a:prstGeom prst="bentConnector3">
            <a:avLst>
              <a:gd fmla="val 97638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609" name="Google Shape;609;p33"/>
          <p:cNvCxnSpPr/>
          <p:nvPr/>
        </p:nvCxnSpPr>
        <p:spPr>
          <a:xfrm>
            <a:off x="6029899" y="2443850"/>
            <a:ext cx="213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0" name="Google Shape;610;p33"/>
          <p:cNvSpPr txBox="1"/>
          <p:nvPr/>
        </p:nvSpPr>
        <p:spPr>
          <a:xfrm>
            <a:off x="274200" y="274200"/>
            <a:ext cx="42978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LOGIN / INSCRIPTION  &amp;  CAPTCHA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34"/>
          <p:cNvGrpSpPr/>
          <p:nvPr/>
        </p:nvGrpSpPr>
        <p:grpSpPr>
          <a:xfrm>
            <a:off x="6102151" y="1600325"/>
            <a:ext cx="2418050" cy="2916600"/>
            <a:chOff x="6102151" y="1600325"/>
            <a:chExt cx="2418050" cy="2916600"/>
          </a:xfrm>
        </p:grpSpPr>
        <p:sp>
          <p:nvSpPr>
            <p:cNvPr id="616" name="Google Shape;616;p34"/>
            <p:cNvSpPr/>
            <p:nvPr/>
          </p:nvSpPr>
          <p:spPr>
            <a:xfrm>
              <a:off x="6193101" y="1691825"/>
              <a:ext cx="2327100" cy="282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7" name="Google Shape;617;p34"/>
            <p:cNvGrpSpPr/>
            <p:nvPr/>
          </p:nvGrpSpPr>
          <p:grpSpPr>
            <a:xfrm>
              <a:off x="6102151" y="1600325"/>
              <a:ext cx="2327100" cy="2825100"/>
              <a:chOff x="715400" y="1600325"/>
              <a:chExt cx="2327100" cy="2825100"/>
            </a:xfrm>
          </p:grpSpPr>
          <p:sp>
            <p:nvSpPr>
              <p:cNvPr id="618" name="Google Shape;618;p34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19" name="Google Shape;619;p34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20" name="Google Shape;620;p34"/>
          <p:cNvGrpSpPr/>
          <p:nvPr/>
        </p:nvGrpSpPr>
        <p:grpSpPr>
          <a:xfrm>
            <a:off x="3408500" y="1600325"/>
            <a:ext cx="2418600" cy="2916600"/>
            <a:chOff x="3408500" y="1600325"/>
            <a:chExt cx="2418600" cy="2916600"/>
          </a:xfrm>
        </p:grpSpPr>
        <p:sp>
          <p:nvSpPr>
            <p:cNvPr id="621" name="Google Shape;621;p34"/>
            <p:cNvSpPr/>
            <p:nvPr/>
          </p:nvSpPr>
          <p:spPr>
            <a:xfrm>
              <a:off x="3500000" y="1691825"/>
              <a:ext cx="2327100" cy="282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2" name="Google Shape;622;p34"/>
            <p:cNvGrpSpPr/>
            <p:nvPr/>
          </p:nvGrpSpPr>
          <p:grpSpPr>
            <a:xfrm>
              <a:off x="3408500" y="1600325"/>
              <a:ext cx="2327100" cy="2825100"/>
              <a:chOff x="715400" y="1600325"/>
              <a:chExt cx="2327100" cy="2825100"/>
            </a:xfrm>
          </p:grpSpPr>
          <p:sp>
            <p:nvSpPr>
              <p:cNvPr id="623" name="Google Shape;623;p34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24" name="Google Shape;624;p34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25" name="Google Shape;625;p34"/>
          <p:cNvGrpSpPr/>
          <p:nvPr/>
        </p:nvGrpSpPr>
        <p:grpSpPr>
          <a:xfrm>
            <a:off x="715400" y="1600325"/>
            <a:ext cx="2418600" cy="2916600"/>
            <a:chOff x="715400" y="1600325"/>
            <a:chExt cx="2418600" cy="2916600"/>
          </a:xfrm>
        </p:grpSpPr>
        <p:sp>
          <p:nvSpPr>
            <p:cNvPr id="626" name="Google Shape;626;p34"/>
            <p:cNvSpPr/>
            <p:nvPr/>
          </p:nvSpPr>
          <p:spPr>
            <a:xfrm>
              <a:off x="806900" y="1691825"/>
              <a:ext cx="2327100" cy="282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7" name="Google Shape;627;p34"/>
            <p:cNvGrpSpPr/>
            <p:nvPr/>
          </p:nvGrpSpPr>
          <p:grpSpPr>
            <a:xfrm>
              <a:off x="715400" y="1600325"/>
              <a:ext cx="2327100" cy="2825100"/>
              <a:chOff x="715400" y="1600325"/>
              <a:chExt cx="2327100" cy="2825100"/>
            </a:xfrm>
          </p:grpSpPr>
          <p:sp>
            <p:nvSpPr>
              <p:cNvPr id="628" name="Google Shape;628;p34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29" name="Google Shape;629;p34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30" name="Google Shape;630;p34"/>
          <p:cNvSpPr txBox="1"/>
          <p:nvPr>
            <p:ph idx="1" type="subTitle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</a:t>
            </a:r>
            <a:endParaRPr/>
          </a:p>
        </p:txBody>
      </p:sp>
      <p:sp>
        <p:nvSpPr>
          <p:cNvPr id="631" name="Google Shape;631;p34"/>
          <p:cNvSpPr txBox="1"/>
          <p:nvPr>
            <p:ph idx="5" type="subTitle"/>
          </p:nvPr>
        </p:nvSpPr>
        <p:spPr>
          <a:xfrm>
            <a:off x="3474800" y="2571425"/>
            <a:ext cx="2194500" cy="78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Ecole / Entreprise</a:t>
            </a:r>
            <a:endParaRPr/>
          </a:p>
        </p:txBody>
      </p:sp>
      <p:sp>
        <p:nvSpPr>
          <p:cNvPr id="632" name="Google Shape;632;p34"/>
          <p:cNvSpPr txBox="1"/>
          <p:nvPr>
            <p:ph idx="6" type="subTitle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Utilisateur</a:t>
            </a:r>
            <a:endParaRPr/>
          </a:p>
        </p:txBody>
      </p:sp>
      <p:sp>
        <p:nvSpPr>
          <p:cNvPr id="633" name="Google Shape;633;p34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trois rôles</a:t>
            </a:r>
            <a:endParaRPr/>
          </a:p>
        </p:txBody>
      </p:sp>
      <p:sp>
        <p:nvSpPr>
          <p:cNvPr id="634" name="Google Shape;634;p34"/>
          <p:cNvSpPr txBox="1"/>
          <p:nvPr>
            <p:ph idx="2" type="subTitle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rôle admin permet de </a:t>
            </a:r>
            <a:r>
              <a:rPr lang="en"/>
              <a:t>gérer</a:t>
            </a:r>
            <a:r>
              <a:rPr lang="en"/>
              <a:t> les utilisateurs &amp; les quiz en les rendant actif ou inactif</a:t>
            </a:r>
            <a:endParaRPr/>
          </a:p>
        </p:txBody>
      </p:sp>
      <p:sp>
        <p:nvSpPr>
          <p:cNvPr id="635" name="Google Shape;635;p34"/>
          <p:cNvSpPr txBox="1"/>
          <p:nvPr>
            <p:ph idx="3" type="subTitle"/>
          </p:nvPr>
        </p:nvSpPr>
        <p:spPr>
          <a:xfrm>
            <a:off x="3475075" y="3232775"/>
            <a:ext cx="2194500" cy="10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rôle Ecole / Entreprise permet de gérer des quiz, voir les resultats, et les rendre actif </a:t>
            </a:r>
            <a:r>
              <a:rPr lang="en"/>
              <a:t>ou</a:t>
            </a:r>
            <a:r>
              <a:rPr lang="en"/>
              <a:t> inactif</a:t>
            </a:r>
            <a:endParaRPr/>
          </a:p>
        </p:txBody>
      </p:sp>
      <p:sp>
        <p:nvSpPr>
          <p:cNvPr id="636" name="Google Shape;636;p34"/>
          <p:cNvSpPr txBox="1"/>
          <p:nvPr>
            <p:ph idx="4" type="subTitle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rôle utilisateur se limite à répondre au quiz proposé par les ecoles / entreprises</a:t>
            </a:r>
            <a:endParaRPr/>
          </a:p>
        </p:txBody>
      </p:sp>
      <p:sp>
        <p:nvSpPr>
          <p:cNvPr id="637" name="Google Shape;637;p34"/>
          <p:cNvSpPr/>
          <p:nvPr/>
        </p:nvSpPr>
        <p:spPr>
          <a:xfrm>
            <a:off x="7971700" y="1081625"/>
            <a:ext cx="457207" cy="59636"/>
          </a:xfrm>
          <a:custGeom>
            <a:rect b="b" l="l" r="r" t="t"/>
            <a:pathLst>
              <a:path extrusionOk="0" h="952" w="8294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34"/>
          <p:cNvSpPr/>
          <p:nvPr/>
        </p:nvSpPr>
        <p:spPr>
          <a:xfrm>
            <a:off x="7739360" y="932973"/>
            <a:ext cx="457196" cy="57149"/>
          </a:xfrm>
          <a:custGeom>
            <a:rect b="b" l="l" r="r" t="t"/>
            <a:pathLst>
              <a:path extrusionOk="0" h="1391" w="11732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34"/>
          <p:cNvSpPr/>
          <p:nvPr/>
        </p:nvSpPr>
        <p:spPr>
          <a:xfrm>
            <a:off x="715160" y="125272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" name="Google Shape;640;p34"/>
          <p:cNvGrpSpPr/>
          <p:nvPr/>
        </p:nvGrpSpPr>
        <p:grpSpPr>
          <a:xfrm>
            <a:off x="1627612" y="2017271"/>
            <a:ext cx="502912" cy="502956"/>
            <a:chOff x="5771483" y="1515787"/>
            <a:chExt cx="357359" cy="357391"/>
          </a:xfrm>
        </p:grpSpPr>
        <p:sp>
          <p:nvSpPr>
            <p:cNvPr id="641" name="Google Shape;641;p34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3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8650" lIns="128650" spcFirstLastPara="1" rIns="128650" wrap="square" tIns="12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3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8650" lIns="128650" spcFirstLastPara="1" rIns="128650" wrap="square" tIns="12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70"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3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8650" lIns="128650" spcFirstLastPara="1" rIns="128650" wrap="square" tIns="12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34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8650" lIns="128650" spcFirstLastPara="1" rIns="128650" wrap="square" tIns="1286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" name="Google Shape;645;p34"/>
          <p:cNvGrpSpPr/>
          <p:nvPr/>
        </p:nvGrpSpPr>
        <p:grpSpPr>
          <a:xfrm>
            <a:off x="4279199" y="2017350"/>
            <a:ext cx="585552" cy="502815"/>
            <a:chOff x="848978" y="4297637"/>
            <a:chExt cx="377824" cy="324418"/>
          </a:xfrm>
        </p:grpSpPr>
        <p:sp>
          <p:nvSpPr>
            <p:cNvPr id="646" name="Google Shape;646;p34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1700" lIns="141700" spcFirstLastPara="1" rIns="141700" wrap="square" tIns="141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1700" lIns="141700" spcFirstLastPara="1" rIns="141700" wrap="square" tIns="141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" name="Google Shape;648;p34"/>
          <p:cNvGrpSpPr/>
          <p:nvPr/>
        </p:nvGrpSpPr>
        <p:grpSpPr>
          <a:xfrm>
            <a:off x="7076680" y="2017352"/>
            <a:ext cx="376697" cy="502823"/>
            <a:chOff x="5812066" y="2416019"/>
            <a:chExt cx="264813" cy="353454"/>
          </a:xfrm>
        </p:grpSpPr>
        <p:sp>
          <p:nvSpPr>
            <p:cNvPr id="649" name="Google Shape;649;p34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30050" lIns="130050" spcFirstLastPara="1" rIns="130050" wrap="square" tIns="1300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Google Shape;656;p34"/>
          <p:cNvSpPr txBox="1"/>
          <p:nvPr/>
        </p:nvSpPr>
        <p:spPr>
          <a:xfrm>
            <a:off x="274200" y="274200"/>
            <a:ext cx="7364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LES TROIS TYPE D’UTILISATEUR ET LEURS PERMISSIONS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oft Colors UI Design for Agencies by Slidesgo">
  <a:themeElements>
    <a:clrScheme name="Simple Light">
      <a:dk1>
        <a:srgbClr val="000000"/>
      </a:dk1>
      <a:lt1>
        <a:srgbClr val="FCF6E8"/>
      </a:lt1>
      <a:dk2>
        <a:srgbClr val="DBCFC3"/>
      </a:dk2>
      <a:lt2>
        <a:srgbClr val="EFC4B9"/>
      </a:lt2>
      <a:accent1>
        <a:srgbClr val="FDBC96"/>
      </a:accent1>
      <a:accent2>
        <a:srgbClr val="DAC2CF"/>
      </a:accent2>
      <a:accent3>
        <a:srgbClr val="D3E3D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